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61" r:id="rId7"/>
    <p:sldId id="266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jobfinder.org/" TargetMode="External"/><Relationship Id="rId2" Type="http://schemas.openxmlformats.org/officeDocument/2006/relationships/hyperlink" Target="http://www.careers.un.org/" TargetMode="External"/><Relationship Id="rId1" Type="http://schemas.openxmlformats.org/officeDocument/2006/relationships/hyperlink" Target="http://www.linkedin.com/" TargetMode="External"/><Relationship Id="rId4" Type="http://schemas.openxmlformats.org/officeDocument/2006/relationships/hyperlink" Target="http://www.careerbuilder.com/" TargetMode="Externa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weza.com/" TargetMode="External"/><Relationship Id="rId1" Type="http://schemas.openxmlformats.org/officeDocument/2006/relationships/hyperlink" Target="http://www.ncci.org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jobfinder.org/" TargetMode="External"/><Relationship Id="rId2" Type="http://schemas.openxmlformats.org/officeDocument/2006/relationships/hyperlink" Target="http://www.careers.un.org/" TargetMode="External"/><Relationship Id="rId1" Type="http://schemas.openxmlformats.org/officeDocument/2006/relationships/hyperlink" Target="http://www.linkedin.com/" TargetMode="External"/><Relationship Id="rId4" Type="http://schemas.openxmlformats.org/officeDocument/2006/relationships/hyperlink" Target="http://www.careerbuilder.com/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weza.com/" TargetMode="External"/><Relationship Id="rId1" Type="http://schemas.openxmlformats.org/officeDocument/2006/relationships/hyperlink" Target="http://www.ncci.or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873B0-E0E0-4B2A-A74A-2116F0E729E5}" type="doc">
      <dgm:prSet loTypeId="urn:microsoft.com/office/officeart/2005/8/layout/vList5" loCatId="list" qsTypeId="urn:microsoft.com/office/officeart/2009/2/quickstyle/3d8" qsCatId="3D" csTypeId="urn:microsoft.com/office/officeart/2005/8/colors/colorful5" csCatId="colorful" phldr="1"/>
      <dgm:spPr/>
      <dgm:t>
        <a:bodyPr/>
        <a:lstStyle/>
        <a:p>
          <a:pPr rtl="1"/>
          <a:endParaRPr lang="ar-IQ"/>
        </a:p>
      </dgm:t>
    </dgm:pt>
    <dgm:pt modelId="{03E814D8-534D-4D5E-A622-1E1CA127324B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/>
            <a:t>Governmental Websites</a:t>
          </a:r>
          <a:endParaRPr lang="ar-IQ" dirty="0"/>
        </a:p>
      </dgm:t>
    </dgm:pt>
    <dgm:pt modelId="{BCB6C31F-FC55-4DAD-B6ED-11047E263EC8}" type="parTrans" cxnId="{29ABD003-D10C-488D-85AB-BD040611B93E}">
      <dgm:prSet/>
      <dgm:spPr/>
      <dgm:t>
        <a:bodyPr/>
        <a:lstStyle/>
        <a:p>
          <a:pPr rtl="0"/>
          <a:endParaRPr lang="ar-IQ"/>
        </a:p>
      </dgm:t>
    </dgm:pt>
    <dgm:pt modelId="{2D6A915A-F916-44B2-9E7E-266F3D8616A5}" type="sibTrans" cxnId="{29ABD003-D10C-488D-85AB-BD040611B93E}">
      <dgm:prSet/>
      <dgm:spPr/>
      <dgm:t>
        <a:bodyPr/>
        <a:lstStyle/>
        <a:p>
          <a:pPr rtl="0"/>
          <a:endParaRPr lang="ar-IQ"/>
        </a:p>
      </dgm:t>
    </dgm:pt>
    <dgm:pt modelId="{00340DBE-0755-4297-A7E4-86D2466FABB4}">
      <dgm:prSet phldrT="[Text]" custT="1"/>
      <dgm:spPr/>
      <dgm:t>
        <a:bodyPr/>
        <a:lstStyle/>
        <a:p>
          <a:pPr rtl="0"/>
          <a:r>
            <a:rPr lang="en-US" sz="2400" dirty="0"/>
            <a:t>Governmental jobs </a:t>
          </a:r>
          <a:endParaRPr lang="ar-IQ" sz="2400" dirty="0"/>
        </a:p>
      </dgm:t>
    </dgm:pt>
    <dgm:pt modelId="{38E98DF6-6E06-4EE4-9CD8-AD6089F58A00}" type="parTrans" cxnId="{F51F22C8-9881-4B31-91CD-10A9B231072F}">
      <dgm:prSet/>
      <dgm:spPr/>
      <dgm:t>
        <a:bodyPr/>
        <a:lstStyle/>
        <a:p>
          <a:pPr rtl="0"/>
          <a:endParaRPr lang="ar-IQ"/>
        </a:p>
      </dgm:t>
    </dgm:pt>
    <dgm:pt modelId="{5AF62DFF-B2D8-49EA-9BF5-F9FA7F740F68}" type="sibTrans" cxnId="{F51F22C8-9881-4B31-91CD-10A9B231072F}">
      <dgm:prSet/>
      <dgm:spPr/>
      <dgm:t>
        <a:bodyPr/>
        <a:lstStyle/>
        <a:p>
          <a:pPr rtl="0"/>
          <a:endParaRPr lang="ar-IQ"/>
        </a:p>
      </dgm:t>
    </dgm:pt>
    <dgm:pt modelId="{193D3C72-0E19-4138-8D73-8483510C08D8}">
      <dgm:prSet phldrT="[Text]"/>
      <dgm:spPr/>
      <dgm:t>
        <a:bodyPr/>
        <a:lstStyle/>
        <a:p>
          <a:pPr rtl="0"/>
          <a:r>
            <a:rPr lang="en-US" dirty="0"/>
            <a:t>Non-Profit Websites</a:t>
          </a:r>
          <a:endParaRPr lang="ar-IQ" dirty="0"/>
        </a:p>
      </dgm:t>
    </dgm:pt>
    <dgm:pt modelId="{0B1450B6-2FEF-4E24-AB7F-4DE8BAB33D1D}" type="parTrans" cxnId="{948F39B9-E871-42BF-BB15-34750F96C7BF}">
      <dgm:prSet/>
      <dgm:spPr/>
      <dgm:t>
        <a:bodyPr/>
        <a:lstStyle/>
        <a:p>
          <a:pPr rtl="0"/>
          <a:endParaRPr lang="ar-IQ"/>
        </a:p>
      </dgm:t>
    </dgm:pt>
    <dgm:pt modelId="{FC8BB0E6-CD2F-43E6-BE35-01D79BFD7189}" type="sibTrans" cxnId="{948F39B9-E871-42BF-BB15-34750F96C7BF}">
      <dgm:prSet/>
      <dgm:spPr/>
      <dgm:t>
        <a:bodyPr/>
        <a:lstStyle/>
        <a:p>
          <a:pPr rtl="0"/>
          <a:endParaRPr lang="ar-IQ"/>
        </a:p>
      </dgm:t>
    </dgm:pt>
    <dgm:pt modelId="{7290C28A-9479-417D-A019-DFF0A67C440E}">
      <dgm:prSet phldrT="[Text]" custT="1"/>
      <dgm:spPr/>
      <dgm:t>
        <a:bodyPr/>
        <a:lstStyle/>
        <a:p>
          <a:pPr rtl="0"/>
          <a:r>
            <a:rPr lang="en-US" sz="2400" dirty="0"/>
            <a:t>Companies, ORGs </a:t>
          </a:r>
          <a:endParaRPr lang="ar-IQ" sz="3900" dirty="0"/>
        </a:p>
      </dgm:t>
    </dgm:pt>
    <dgm:pt modelId="{5BCACB23-C39A-4AFD-9326-827CF6D628C0}" type="parTrans" cxnId="{BD8380CE-C8F0-4B27-B2F5-740AF4D0E099}">
      <dgm:prSet/>
      <dgm:spPr/>
      <dgm:t>
        <a:bodyPr/>
        <a:lstStyle/>
        <a:p>
          <a:pPr rtl="0"/>
          <a:endParaRPr lang="ar-IQ"/>
        </a:p>
      </dgm:t>
    </dgm:pt>
    <dgm:pt modelId="{E9C983E7-8E09-41DA-AD4B-381B0DFC87CC}" type="sibTrans" cxnId="{BD8380CE-C8F0-4B27-B2F5-740AF4D0E099}">
      <dgm:prSet/>
      <dgm:spPr/>
      <dgm:t>
        <a:bodyPr/>
        <a:lstStyle/>
        <a:p>
          <a:pPr rtl="0"/>
          <a:endParaRPr lang="ar-IQ"/>
        </a:p>
      </dgm:t>
    </dgm:pt>
    <dgm:pt modelId="{81928E7D-C92E-418E-BD38-C917448EB186}">
      <dgm:prSet phldrT="[Text]"/>
      <dgm:spPr/>
      <dgm:t>
        <a:bodyPr/>
        <a:lstStyle/>
        <a:p>
          <a:pPr rtl="0"/>
          <a:r>
            <a:rPr lang="en-US" dirty="0"/>
            <a:t>Commercial Websites</a:t>
          </a:r>
          <a:endParaRPr lang="ar-IQ" dirty="0"/>
        </a:p>
      </dgm:t>
    </dgm:pt>
    <dgm:pt modelId="{61D9FFA0-91B5-47AE-B882-1F307918B183}" type="parTrans" cxnId="{089E57C2-A880-49C4-A621-26D7467FF5F1}">
      <dgm:prSet/>
      <dgm:spPr/>
      <dgm:t>
        <a:bodyPr/>
        <a:lstStyle/>
        <a:p>
          <a:pPr rtl="0"/>
          <a:endParaRPr lang="ar-IQ"/>
        </a:p>
      </dgm:t>
    </dgm:pt>
    <dgm:pt modelId="{7C132A35-A3F3-494E-A87A-B9267B344A00}" type="sibTrans" cxnId="{089E57C2-A880-49C4-A621-26D7467FF5F1}">
      <dgm:prSet/>
      <dgm:spPr/>
      <dgm:t>
        <a:bodyPr/>
        <a:lstStyle/>
        <a:p>
          <a:pPr rtl="0"/>
          <a:endParaRPr lang="ar-IQ"/>
        </a:p>
      </dgm:t>
    </dgm:pt>
    <dgm:pt modelId="{B14BA04E-E871-4890-830C-330F8F634292}">
      <dgm:prSet phldrT="[Text]" custT="1"/>
      <dgm:spPr/>
      <dgm:t>
        <a:bodyPr/>
        <a:lstStyle/>
        <a:p>
          <a:pPr rtl="0"/>
          <a:r>
            <a:rPr lang="en-US" sz="2400" dirty="0"/>
            <a:t>Governmental and non-profit websites</a:t>
          </a:r>
          <a:endParaRPr lang="ar-IQ" sz="2800" dirty="0"/>
        </a:p>
      </dgm:t>
    </dgm:pt>
    <dgm:pt modelId="{6FF36C74-5234-485E-A0A9-6597BBC938D7}" type="parTrans" cxnId="{CEB63469-79A9-415F-ADA7-C152F0F90F2C}">
      <dgm:prSet/>
      <dgm:spPr/>
      <dgm:t>
        <a:bodyPr/>
        <a:lstStyle/>
        <a:p>
          <a:pPr rtl="0"/>
          <a:endParaRPr lang="ar-IQ"/>
        </a:p>
      </dgm:t>
    </dgm:pt>
    <dgm:pt modelId="{1CA27B6A-7E96-41CD-A4E6-E7946DABAAF1}" type="sibTrans" cxnId="{CEB63469-79A9-415F-ADA7-C152F0F90F2C}">
      <dgm:prSet/>
      <dgm:spPr/>
      <dgm:t>
        <a:bodyPr/>
        <a:lstStyle/>
        <a:p>
          <a:pPr rtl="0"/>
          <a:endParaRPr lang="ar-IQ"/>
        </a:p>
      </dgm:t>
    </dgm:pt>
    <dgm:pt modelId="{58BADE45-7693-46B8-9567-2D49402A84B2}" type="pres">
      <dgm:prSet presAssocID="{096873B0-E0E0-4B2A-A74A-2116F0E729E5}" presName="Name0" presStyleCnt="0">
        <dgm:presLayoutVars>
          <dgm:dir/>
          <dgm:animLvl val="lvl"/>
          <dgm:resizeHandles val="exact"/>
        </dgm:presLayoutVars>
      </dgm:prSet>
      <dgm:spPr/>
    </dgm:pt>
    <dgm:pt modelId="{2F064EC9-03E9-44AB-9EB6-D1E09D275DAD}" type="pres">
      <dgm:prSet presAssocID="{03E814D8-534D-4D5E-A622-1E1CA127324B}" presName="linNode" presStyleCnt="0"/>
      <dgm:spPr/>
    </dgm:pt>
    <dgm:pt modelId="{4F3D958A-6331-4108-8CD9-553CA422561B}" type="pres">
      <dgm:prSet presAssocID="{03E814D8-534D-4D5E-A622-1E1CA127324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03C98D1-B9DC-49BA-9255-66DC1669364E}" type="pres">
      <dgm:prSet presAssocID="{03E814D8-534D-4D5E-A622-1E1CA127324B}" presName="descendantText" presStyleLbl="alignAccFollowNode1" presStyleIdx="0" presStyleCnt="3">
        <dgm:presLayoutVars>
          <dgm:bulletEnabled val="1"/>
        </dgm:presLayoutVars>
      </dgm:prSet>
      <dgm:spPr/>
    </dgm:pt>
    <dgm:pt modelId="{71D92522-466A-462A-ADC7-347186D4B490}" type="pres">
      <dgm:prSet presAssocID="{2D6A915A-F916-44B2-9E7E-266F3D8616A5}" presName="sp" presStyleCnt="0"/>
      <dgm:spPr/>
    </dgm:pt>
    <dgm:pt modelId="{93F0ED3F-BFDF-4BA7-8249-B0E3FAFA9A50}" type="pres">
      <dgm:prSet presAssocID="{193D3C72-0E19-4138-8D73-8483510C08D8}" presName="linNode" presStyleCnt="0"/>
      <dgm:spPr/>
    </dgm:pt>
    <dgm:pt modelId="{72A89EB2-20E8-484C-BA68-71D4FC020615}" type="pres">
      <dgm:prSet presAssocID="{193D3C72-0E19-4138-8D73-8483510C08D8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5AAB8FC-87D0-4B95-9748-E2D481015C4E}" type="pres">
      <dgm:prSet presAssocID="{193D3C72-0E19-4138-8D73-8483510C08D8}" presName="descendantText" presStyleLbl="alignAccFollowNode1" presStyleIdx="1" presStyleCnt="3">
        <dgm:presLayoutVars>
          <dgm:bulletEnabled val="1"/>
        </dgm:presLayoutVars>
      </dgm:prSet>
      <dgm:spPr/>
    </dgm:pt>
    <dgm:pt modelId="{1AD31898-DBE8-4C14-B65B-79566C05221A}" type="pres">
      <dgm:prSet presAssocID="{FC8BB0E6-CD2F-43E6-BE35-01D79BFD7189}" presName="sp" presStyleCnt="0"/>
      <dgm:spPr/>
    </dgm:pt>
    <dgm:pt modelId="{FA12A8FC-613C-4F84-B54E-5252D5C029AC}" type="pres">
      <dgm:prSet presAssocID="{81928E7D-C92E-418E-BD38-C917448EB186}" presName="linNode" presStyleCnt="0"/>
      <dgm:spPr/>
    </dgm:pt>
    <dgm:pt modelId="{36B84582-0E28-46F6-AB12-10B7125E1FBD}" type="pres">
      <dgm:prSet presAssocID="{81928E7D-C92E-418E-BD38-C917448EB18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62B761A-8DBE-487C-A445-07E7B846C249}" type="pres">
      <dgm:prSet presAssocID="{81928E7D-C92E-418E-BD38-C917448EB18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086A62C-B8A7-4D1D-9BB9-CDF914D754D8}" type="presOf" srcId="{81928E7D-C92E-418E-BD38-C917448EB186}" destId="{36B84582-0E28-46F6-AB12-10B7125E1FBD}" srcOrd="0" destOrd="0" presId="urn:microsoft.com/office/officeart/2005/8/layout/vList5"/>
    <dgm:cxn modelId="{F8FEF88E-A52E-40C1-87C0-17A1BE3AFF0C}" type="presOf" srcId="{00340DBE-0755-4297-A7E4-86D2466FABB4}" destId="{403C98D1-B9DC-49BA-9255-66DC1669364E}" srcOrd="0" destOrd="0" presId="urn:microsoft.com/office/officeart/2005/8/layout/vList5"/>
    <dgm:cxn modelId="{F51F22C8-9881-4B31-91CD-10A9B231072F}" srcId="{03E814D8-534D-4D5E-A622-1E1CA127324B}" destId="{00340DBE-0755-4297-A7E4-86D2466FABB4}" srcOrd="0" destOrd="0" parTransId="{38E98DF6-6E06-4EE4-9CD8-AD6089F58A00}" sibTransId="{5AF62DFF-B2D8-49EA-9BF5-F9FA7F740F68}"/>
    <dgm:cxn modelId="{948F39B9-E871-42BF-BB15-34750F96C7BF}" srcId="{096873B0-E0E0-4B2A-A74A-2116F0E729E5}" destId="{193D3C72-0E19-4138-8D73-8483510C08D8}" srcOrd="1" destOrd="0" parTransId="{0B1450B6-2FEF-4E24-AB7F-4DE8BAB33D1D}" sibTransId="{FC8BB0E6-CD2F-43E6-BE35-01D79BFD7189}"/>
    <dgm:cxn modelId="{DA4D4960-5001-4DC5-B4C9-C13FED898DF9}" type="presOf" srcId="{B14BA04E-E871-4890-830C-330F8F634292}" destId="{F62B761A-8DBE-487C-A445-07E7B846C249}" srcOrd="0" destOrd="0" presId="urn:microsoft.com/office/officeart/2005/8/layout/vList5"/>
    <dgm:cxn modelId="{6148A7F1-FDF3-4F25-8556-A17983EE7C59}" type="presOf" srcId="{7290C28A-9479-417D-A019-DFF0A67C440E}" destId="{25AAB8FC-87D0-4B95-9748-E2D481015C4E}" srcOrd="0" destOrd="0" presId="urn:microsoft.com/office/officeart/2005/8/layout/vList5"/>
    <dgm:cxn modelId="{CEB63469-79A9-415F-ADA7-C152F0F90F2C}" srcId="{81928E7D-C92E-418E-BD38-C917448EB186}" destId="{B14BA04E-E871-4890-830C-330F8F634292}" srcOrd="0" destOrd="0" parTransId="{6FF36C74-5234-485E-A0A9-6597BBC938D7}" sibTransId="{1CA27B6A-7E96-41CD-A4E6-E7946DABAAF1}"/>
    <dgm:cxn modelId="{089E57C2-A880-49C4-A621-26D7467FF5F1}" srcId="{096873B0-E0E0-4B2A-A74A-2116F0E729E5}" destId="{81928E7D-C92E-418E-BD38-C917448EB186}" srcOrd="2" destOrd="0" parTransId="{61D9FFA0-91B5-47AE-B882-1F307918B183}" sibTransId="{7C132A35-A3F3-494E-A87A-B9267B344A00}"/>
    <dgm:cxn modelId="{29ABD003-D10C-488D-85AB-BD040611B93E}" srcId="{096873B0-E0E0-4B2A-A74A-2116F0E729E5}" destId="{03E814D8-534D-4D5E-A622-1E1CA127324B}" srcOrd="0" destOrd="0" parTransId="{BCB6C31F-FC55-4DAD-B6ED-11047E263EC8}" sibTransId="{2D6A915A-F916-44B2-9E7E-266F3D8616A5}"/>
    <dgm:cxn modelId="{5EF4C979-8C51-4EF2-99C2-A88CB22BF226}" type="presOf" srcId="{193D3C72-0E19-4138-8D73-8483510C08D8}" destId="{72A89EB2-20E8-484C-BA68-71D4FC020615}" srcOrd="0" destOrd="0" presId="urn:microsoft.com/office/officeart/2005/8/layout/vList5"/>
    <dgm:cxn modelId="{2F8048D4-027E-4BD9-9CD2-02065DFE223A}" type="presOf" srcId="{096873B0-E0E0-4B2A-A74A-2116F0E729E5}" destId="{58BADE45-7693-46B8-9567-2D49402A84B2}" srcOrd="0" destOrd="0" presId="urn:microsoft.com/office/officeart/2005/8/layout/vList5"/>
    <dgm:cxn modelId="{22DE26B6-BF2D-43A7-8478-9359825C1F12}" type="presOf" srcId="{03E814D8-534D-4D5E-A622-1E1CA127324B}" destId="{4F3D958A-6331-4108-8CD9-553CA422561B}" srcOrd="0" destOrd="0" presId="urn:microsoft.com/office/officeart/2005/8/layout/vList5"/>
    <dgm:cxn modelId="{BD8380CE-C8F0-4B27-B2F5-740AF4D0E099}" srcId="{193D3C72-0E19-4138-8D73-8483510C08D8}" destId="{7290C28A-9479-417D-A019-DFF0A67C440E}" srcOrd="0" destOrd="0" parTransId="{5BCACB23-C39A-4AFD-9326-827CF6D628C0}" sibTransId="{E9C983E7-8E09-41DA-AD4B-381B0DFC87CC}"/>
    <dgm:cxn modelId="{4C5C5531-8E75-4BA6-987C-45191F645F6B}" type="presParOf" srcId="{58BADE45-7693-46B8-9567-2D49402A84B2}" destId="{2F064EC9-03E9-44AB-9EB6-D1E09D275DAD}" srcOrd="0" destOrd="0" presId="urn:microsoft.com/office/officeart/2005/8/layout/vList5"/>
    <dgm:cxn modelId="{E505F826-13FF-41F9-80A6-5F8745499E5B}" type="presParOf" srcId="{2F064EC9-03E9-44AB-9EB6-D1E09D275DAD}" destId="{4F3D958A-6331-4108-8CD9-553CA422561B}" srcOrd="0" destOrd="0" presId="urn:microsoft.com/office/officeart/2005/8/layout/vList5"/>
    <dgm:cxn modelId="{FF3D25A4-354F-4F89-A53F-56AC86BF1288}" type="presParOf" srcId="{2F064EC9-03E9-44AB-9EB6-D1E09D275DAD}" destId="{403C98D1-B9DC-49BA-9255-66DC1669364E}" srcOrd="1" destOrd="0" presId="urn:microsoft.com/office/officeart/2005/8/layout/vList5"/>
    <dgm:cxn modelId="{F515BCB4-D344-4CC6-B7ED-340043EB5443}" type="presParOf" srcId="{58BADE45-7693-46B8-9567-2D49402A84B2}" destId="{71D92522-466A-462A-ADC7-347186D4B490}" srcOrd="1" destOrd="0" presId="urn:microsoft.com/office/officeart/2005/8/layout/vList5"/>
    <dgm:cxn modelId="{870045DF-A9BF-4E8F-A652-8E68402BBF4C}" type="presParOf" srcId="{58BADE45-7693-46B8-9567-2D49402A84B2}" destId="{93F0ED3F-BFDF-4BA7-8249-B0E3FAFA9A50}" srcOrd="2" destOrd="0" presId="urn:microsoft.com/office/officeart/2005/8/layout/vList5"/>
    <dgm:cxn modelId="{44F84694-2D5A-47E4-8C69-19601CE68157}" type="presParOf" srcId="{93F0ED3F-BFDF-4BA7-8249-B0E3FAFA9A50}" destId="{72A89EB2-20E8-484C-BA68-71D4FC020615}" srcOrd="0" destOrd="0" presId="urn:microsoft.com/office/officeart/2005/8/layout/vList5"/>
    <dgm:cxn modelId="{ED879453-0D15-45CE-90DC-1BA1FF6EF56E}" type="presParOf" srcId="{93F0ED3F-BFDF-4BA7-8249-B0E3FAFA9A50}" destId="{25AAB8FC-87D0-4B95-9748-E2D481015C4E}" srcOrd="1" destOrd="0" presId="urn:microsoft.com/office/officeart/2005/8/layout/vList5"/>
    <dgm:cxn modelId="{1EEF0696-BF7F-4DB0-B03B-431DDAC16586}" type="presParOf" srcId="{58BADE45-7693-46B8-9567-2D49402A84B2}" destId="{1AD31898-DBE8-4C14-B65B-79566C05221A}" srcOrd="3" destOrd="0" presId="urn:microsoft.com/office/officeart/2005/8/layout/vList5"/>
    <dgm:cxn modelId="{08A97901-B6F0-4BE6-880E-6C671E99B315}" type="presParOf" srcId="{58BADE45-7693-46B8-9567-2D49402A84B2}" destId="{FA12A8FC-613C-4F84-B54E-5252D5C029AC}" srcOrd="4" destOrd="0" presId="urn:microsoft.com/office/officeart/2005/8/layout/vList5"/>
    <dgm:cxn modelId="{789FB686-8639-4D77-BAAE-02FE28550C26}" type="presParOf" srcId="{FA12A8FC-613C-4F84-B54E-5252D5C029AC}" destId="{36B84582-0E28-46F6-AB12-10B7125E1FBD}" srcOrd="0" destOrd="0" presId="urn:microsoft.com/office/officeart/2005/8/layout/vList5"/>
    <dgm:cxn modelId="{FC9CE185-D7C3-4723-9434-73D7D731C44D}" type="presParOf" srcId="{FA12A8FC-613C-4F84-B54E-5252D5C029AC}" destId="{F62B761A-8DBE-487C-A445-07E7B846C24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236C8D-1864-4ED4-8DFA-DC890953FB06}" type="doc">
      <dgm:prSet loTypeId="urn:microsoft.com/office/officeart/2005/8/layout/target3" loCatId="list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pPr rtl="1"/>
          <a:endParaRPr lang="ar-IQ"/>
        </a:p>
      </dgm:t>
    </dgm:pt>
    <dgm:pt modelId="{2B538902-A5EB-4B97-898B-B3B49B899779}">
      <dgm:prSet phldrT="[Text]" custT="1"/>
      <dgm:spPr/>
      <dgm:t>
        <a:bodyPr/>
        <a:lstStyle/>
        <a:p>
          <a:pPr rtl="0"/>
          <a:r>
            <a:rPr lang="en-US" sz="4400" b="1" dirty="0"/>
            <a:t>LinkedIn</a:t>
          </a:r>
          <a:endParaRPr lang="en-US" sz="2800" b="1" i="1" dirty="0"/>
        </a:p>
        <a:p>
          <a:pPr rtl="0"/>
          <a:r>
            <a:rPr lang="en-US" sz="2800" i="1" dirty="0">
              <a:hlinkClick xmlns:r="http://schemas.openxmlformats.org/officeDocument/2006/relationships" r:id="rId1"/>
            </a:rPr>
            <a:t>www.Linkedin.com</a:t>
          </a:r>
          <a:endParaRPr lang="en-US" sz="2800" i="1" dirty="0"/>
        </a:p>
      </dgm:t>
    </dgm:pt>
    <dgm:pt modelId="{D6271942-0765-4FA5-80D0-C71A84972DD3}" type="parTrans" cxnId="{A79FCDCA-53C3-4D77-B2AF-C23D607FBAE6}">
      <dgm:prSet/>
      <dgm:spPr/>
      <dgm:t>
        <a:bodyPr/>
        <a:lstStyle/>
        <a:p>
          <a:pPr rtl="0"/>
          <a:endParaRPr lang="ar-IQ"/>
        </a:p>
      </dgm:t>
    </dgm:pt>
    <dgm:pt modelId="{82906E47-5F74-4A95-B3C6-6246A971DEEB}" type="sibTrans" cxnId="{A79FCDCA-53C3-4D77-B2AF-C23D607FBAE6}">
      <dgm:prSet/>
      <dgm:spPr/>
      <dgm:t>
        <a:bodyPr/>
        <a:lstStyle/>
        <a:p>
          <a:pPr rtl="0"/>
          <a:endParaRPr lang="ar-IQ"/>
        </a:p>
      </dgm:t>
    </dgm:pt>
    <dgm:pt modelId="{EF29324B-9548-4093-8BE1-344F6D006279}">
      <dgm:prSet phldrT="[Text]" custT="1"/>
      <dgm:spPr/>
      <dgm:t>
        <a:bodyPr/>
        <a:lstStyle/>
        <a:p>
          <a:pPr rtl="0"/>
          <a:r>
            <a:rPr lang="en-US" sz="4400" b="1" dirty="0"/>
            <a:t>UN CAREER</a:t>
          </a:r>
        </a:p>
        <a:p>
          <a:pPr rtl="0"/>
          <a:r>
            <a:rPr lang="en-US" sz="2800" b="1" dirty="0">
              <a:hlinkClick xmlns:r="http://schemas.openxmlformats.org/officeDocument/2006/relationships" r:id="rId2"/>
            </a:rPr>
            <a:t>www.careers.un.org</a:t>
          </a:r>
          <a:endParaRPr lang="en-US" sz="2800" b="1" dirty="0"/>
        </a:p>
        <a:p>
          <a:pPr rtl="0"/>
          <a:r>
            <a:rPr lang="en-US" sz="2800" b="1" dirty="0">
              <a:hlinkClick xmlns:r="http://schemas.openxmlformats.org/officeDocument/2006/relationships" r:id="rId3"/>
            </a:rPr>
            <a:t>www.unjobfinder.org</a:t>
          </a:r>
          <a:endParaRPr lang="en-US" sz="2800" b="1" dirty="0"/>
        </a:p>
      </dgm:t>
    </dgm:pt>
    <dgm:pt modelId="{114D56AE-A1B6-42B2-87C6-8AEB2920C44D}" type="parTrans" cxnId="{EFB62147-B28F-4B70-953A-3DC1EEDBD7E9}">
      <dgm:prSet/>
      <dgm:spPr/>
      <dgm:t>
        <a:bodyPr/>
        <a:lstStyle/>
        <a:p>
          <a:pPr rtl="0"/>
          <a:endParaRPr lang="ar-IQ"/>
        </a:p>
      </dgm:t>
    </dgm:pt>
    <dgm:pt modelId="{F880A34D-2EFC-4F60-937D-4F1C2B30160F}" type="sibTrans" cxnId="{EFB62147-B28F-4B70-953A-3DC1EEDBD7E9}">
      <dgm:prSet/>
      <dgm:spPr/>
      <dgm:t>
        <a:bodyPr/>
        <a:lstStyle/>
        <a:p>
          <a:pPr rtl="0"/>
          <a:endParaRPr lang="ar-IQ"/>
        </a:p>
      </dgm:t>
    </dgm:pt>
    <dgm:pt modelId="{C608EC76-9184-46F5-A5FD-40899E09CECC}">
      <dgm:prSet phldrT="[Text]" custT="1"/>
      <dgm:spPr/>
      <dgm:t>
        <a:bodyPr/>
        <a:lstStyle/>
        <a:p>
          <a:pPr rtl="0"/>
          <a:r>
            <a:rPr lang="en-US" sz="4400" b="1" dirty="0"/>
            <a:t>Career Builder</a:t>
          </a:r>
          <a:endParaRPr lang="en-US" sz="2400" b="1" dirty="0"/>
        </a:p>
        <a:p>
          <a:pPr rtl="0"/>
          <a:r>
            <a:rPr lang="en-US" sz="2400" b="1" dirty="0">
              <a:hlinkClick xmlns:r="http://schemas.openxmlformats.org/officeDocument/2006/relationships" r:id="rId4"/>
            </a:rPr>
            <a:t>www.careerbuilder.com</a:t>
          </a:r>
          <a:endParaRPr lang="en-US" sz="2400" b="1" dirty="0"/>
        </a:p>
      </dgm:t>
    </dgm:pt>
    <dgm:pt modelId="{73A93225-7984-49A6-8E4A-311E6083AD02}" type="parTrans" cxnId="{2DFF1FFB-F05C-4A94-973F-1E414C76ABED}">
      <dgm:prSet/>
      <dgm:spPr/>
      <dgm:t>
        <a:bodyPr/>
        <a:lstStyle/>
        <a:p>
          <a:pPr rtl="0"/>
          <a:endParaRPr lang="ar-IQ"/>
        </a:p>
      </dgm:t>
    </dgm:pt>
    <dgm:pt modelId="{DA9A83F1-5E9A-4273-900E-79FF398C8BF0}" type="sibTrans" cxnId="{2DFF1FFB-F05C-4A94-973F-1E414C76ABED}">
      <dgm:prSet/>
      <dgm:spPr/>
      <dgm:t>
        <a:bodyPr/>
        <a:lstStyle/>
        <a:p>
          <a:pPr rtl="0"/>
          <a:endParaRPr lang="ar-IQ"/>
        </a:p>
      </dgm:t>
    </dgm:pt>
    <dgm:pt modelId="{76F086DD-63E2-4901-9AEB-18722E0EAF6A}" type="pres">
      <dgm:prSet presAssocID="{92236C8D-1864-4ED4-8DFA-DC890953FB0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0FD2945-9077-4491-BB66-53DB609033D4}" type="pres">
      <dgm:prSet presAssocID="{2B538902-A5EB-4B97-898B-B3B49B899779}" presName="circle1" presStyleLbl="node1" presStyleIdx="0" presStyleCnt="3"/>
      <dgm:spPr/>
    </dgm:pt>
    <dgm:pt modelId="{94A7DC96-E412-4D10-BBD4-A5C1179E856E}" type="pres">
      <dgm:prSet presAssocID="{2B538902-A5EB-4B97-898B-B3B49B899779}" presName="space" presStyleCnt="0"/>
      <dgm:spPr/>
    </dgm:pt>
    <dgm:pt modelId="{56CF346D-316E-4E85-B2F8-33870B75D632}" type="pres">
      <dgm:prSet presAssocID="{2B538902-A5EB-4B97-898B-B3B49B899779}" presName="rect1" presStyleLbl="alignAcc1" presStyleIdx="0" presStyleCnt="3"/>
      <dgm:spPr/>
    </dgm:pt>
    <dgm:pt modelId="{95DBE9FC-1C7D-42AD-AD90-E03EC4FD7AF5}" type="pres">
      <dgm:prSet presAssocID="{EF29324B-9548-4093-8BE1-344F6D006279}" presName="vertSpace2" presStyleLbl="node1" presStyleIdx="0" presStyleCnt="3"/>
      <dgm:spPr/>
    </dgm:pt>
    <dgm:pt modelId="{CEDC06DF-7FD5-421F-8DF5-3236BFD9322C}" type="pres">
      <dgm:prSet presAssocID="{EF29324B-9548-4093-8BE1-344F6D006279}" presName="circle2" presStyleLbl="node1" presStyleIdx="1" presStyleCnt="3"/>
      <dgm:spPr/>
    </dgm:pt>
    <dgm:pt modelId="{AA2242AD-8645-4FE9-ADFD-762488A834D4}" type="pres">
      <dgm:prSet presAssocID="{EF29324B-9548-4093-8BE1-344F6D006279}" presName="rect2" presStyleLbl="alignAcc1" presStyleIdx="1" presStyleCnt="3"/>
      <dgm:spPr/>
    </dgm:pt>
    <dgm:pt modelId="{E4D97A63-3048-4529-9DB5-4156D27F6629}" type="pres">
      <dgm:prSet presAssocID="{C608EC76-9184-46F5-A5FD-40899E09CECC}" presName="vertSpace3" presStyleLbl="node1" presStyleIdx="1" presStyleCnt="3"/>
      <dgm:spPr/>
    </dgm:pt>
    <dgm:pt modelId="{F3C05165-A921-44EA-8E61-73956AD130C6}" type="pres">
      <dgm:prSet presAssocID="{C608EC76-9184-46F5-A5FD-40899E09CECC}" presName="circle3" presStyleLbl="node1" presStyleIdx="2" presStyleCnt="3"/>
      <dgm:spPr/>
    </dgm:pt>
    <dgm:pt modelId="{7F0EF2D5-47CF-4DAC-8EF0-6333E3CCF4B4}" type="pres">
      <dgm:prSet presAssocID="{C608EC76-9184-46F5-A5FD-40899E09CECC}" presName="rect3" presStyleLbl="alignAcc1" presStyleIdx="2" presStyleCnt="3"/>
      <dgm:spPr/>
    </dgm:pt>
    <dgm:pt modelId="{0FEC83C1-7905-4EAD-8C26-0E1A820EBCFA}" type="pres">
      <dgm:prSet presAssocID="{2B538902-A5EB-4B97-898B-B3B49B899779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B155FF39-D224-4BAC-8EF5-9A561262A1FD}" type="pres">
      <dgm:prSet presAssocID="{EF29324B-9548-4093-8BE1-344F6D006279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D67E02B6-5E39-47F9-9C18-710A61A7F810}" type="pres">
      <dgm:prSet presAssocID="{C608EC76-9184-46F5-A5FD-40899E09CEC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90A85DF1-8C2E-47C6-A8A1-B0FF44A612E1}" type="presOf" srcId="{EF29324B-9548-4093-8BE1-344F6D006279}" destId="{B155FF39-D224-4BAC-8EF5-9A561262A1FD}" srcOrd="1" destOrd="0" presId="urn:microsoft.com/office/officeart/2005/8/layout/target3"/>
    <dgm:cxn modelId="{01408B5C-6591-44A2-8137-F27AB2687C68}" type="presOf" srcId="{2B538902-A5EB-4B97-898B-B3B49B899779}" destId="{0FEC83C1-7905-4EAD-8C26-0E1A820EBCFA}" srcOrd="1" destOrd="0" presId="urn:microsoft.com/office/officeart/2005/8/layout/target3"/>
    <dgm:cxn modelId="{EFB62147-B28F-4B70-953A-3DC1EEDBD7E9}" srcId="{92236C8D-1864-4ED4-8DFA-DC890953FB06}" destId="{EF29324B-9548-4093-8BE1-344F6D006279}" srcOrd="1" destOrd="0" parTransId="{114D56AE-A1B6-42B2-87C6-8AEB2920C44D}" sibTransId="{F880A34D-2EFC-4F60-937D-4F1C2B30160F}"/>
    <dgm:cxn modelId="{87B45B8C-E52E-4763-A03F-889D4CECEAE0}" type="presOf" srcId="{C608EC76-9184-46F5-A5FD-40899E09CECC}" destId="{7F0EF2D5-47CF-4DAC-8EF0-6333E3CCF4B4}" srcOrd="0" destOrd="0" presId="urn:microsoft.com/office/officeart/2005/8/layout/target3"/>
    <dgm:cxn modelId="{2DFF1FFB-F05C-4A94-973F-1E414C76ABED}" srcId="{92236C8D-1864-4ED4-8DFA-DC890953FB06}" destId="{C608EC76-9184-46F5-A5FD-40899E09CECC}" srcOrd="2" destOrd="0" parTransId="{73A93225-7984-49A6-8E4A-311E6083AD02}" sibTransId="{DA9A83F1-5E9A-4273-900E-79FF398C8BF0}"/>
    <dgm:cxn modelId="{1D6D9F92-A843-43C4-AC74-60A14C747220}" type="presOf" srcId="{2B538902-A5EB-4B97-898B-B3B49B899779}" destId="{56CF346D-316E-4E85-B2F8-33870B75D632}" srcOrd="0" destOrd="0" presId="urn:microsoft.com/office/officeart/2005/8/layout/target3"/>
    <dgm:cxn modelId="{0D6984F4-7778-43D4-9ECB-6F95B7460EFA}" type="presOf" srcId="{92236C8D-1864-4ED4-8DFA-DC890953FB06}" destId="{76F086DD-63E2-4901-9AEB-18722E0EAF6A}" srcOrd="0" destOrd="0" presId="urn:microsoft.com/office/officeart/2005/8/layout/target3"/>
    <dgm:cxn modelId="{A79FCDCA-53C3-4D77-B2AF-C23D607FBAE6}" srcId="{92236C8D-1864-4ED4-8DFA-DC890953FB06}" destId="{2B538902-A5EB-4B97-898B-B3B49B899779}" srcOrd="0" destOrd="0" parTransId="{D6271942-0765-4FA5-80D0-C71A84972DD3}" sibTransId="{82906E47-5F74-4A95-B3C6-6246A971DEEB}"/>
    <dgm:cxn modelId="{A20F0451-C468-4BA6-BECE-B22AB8070255}" type="presOf" srcId="{EF29324B-9548-4093-8BE1-344F6D006279}" destId="{AA2242AD-8645-4FE9-ADFD-762488A834D4}" srcOrd="0" destOrd="0" presId="urn:microsoft.com/office/officeart/2005/8/layout/target3"/>
    <dgm:cxn modelId="{34E47628-C30B-4D31-8872-F908494B4627}" type="presOf" srcId="{C608EC76-9184-46F5-A5FD-40899E09CECC}" destId="{D67E02B6-5E39-47F9-9C18-710A61A7F810}" srcOrd="1" destOrd="0" presId="urn:microsoft.com/office/officeart/2005/8/layout/target3"/>
    <dgm:cxn modelId="{D1B44FD2-7D31-452F-A9D9-F60C444B3C1F}" type="presParOf" srcId="{76F086DD-63E2-4901-9AEB-18722E0EAF6A}" destId="{10FD2945-9077-4491-BB66-53DB609033D4}" srcOrd="0" destOrd="0" presId="urn:microsoft.com/office/officeart/2005/8/layout/target3"/>
    <dgm:cxn modelId="{0CA1232B-4CC2-43DB-B20A-4CE5AE55913F}" type="presParOf" srcId="{76F086DD-63E2-4901-9AEB-18722E0EAF6A}" destId="{94A7DC96-E412-4D10-BBD4-A5C1179E856E}" srcOrd="1" destOrd="0" presId="urn:microsoft.com/office/officeart/2005/8/layout/target3"/>
    <dgm:cxn modelId="{F313DF4E-DD56-4786-B1F2-CD4D4FCF9777}" type="presParOf" srcId="{76F086DD-63E2-4901-9AEB-18722E0EAF6A}" destId="{56CF346D-316E-4E85-B2F8-33870B75D632}" srcOrd="2" destOrd="0" presId="urn:microsoft.com/office/officeart/2005/8/layout/target3"/>
    <dgm:cxn modelId="{5CBB24B5-84B2-42B0-9B0A-82DD81B7A18F}" type="presParOf" srcId="{76F086DD-63E2-4901-9AEB-18722E0EAF6A}" destId="{95DBE9FC-1C7D-42AD-AD90-E03EC4FD7AF5}" srcOrd="3" destOrd="0" presId="urn:microsoft.com/office/officeart/2005/8/layout/target3"/>
    <dgm:cxn modelId="{49AA273D-5DD6-4699-9A35-31423A8F66BB}" type="presParOf" srcId="{76F086DD-63E2-4901-9AEB-18722E0EAF6A}" destId="{CEDC06DF-7FD5-421F-8DF5-3236BFD9322C}" srcOrd="4" destOrd="0" presId="urn:microsoft.com/office/officeart/2005/8/layout/target3"/>
    <dgm:cxn modelId="{2B810CC1-E4DF-4150-8F69-B056201D2A0F}" type="presParOf" srcId="{76F086DD-63E2-4901-9AEB-18722E0EAF6A}" destId="{AA2242AD-8645-4FE9-ADFD-762488A834D4}" srcOrd="5" destOrd="0" presId="urn:microsoft.com/office/officeart/2005/8/layout/target3"/>
    <dgm:cxn modelId="{4FC73622-CB96-4B12-88C5-0167AC5FFAA9}" type="presParOf" srcId="{76F086DD-63E2-4901-9AEB-18722E0EAF6A}" destId="{E4D97A63-3048-4529-9DB5-4156D27F6629}" srcOrd="6" destOrd="0" presId="urn:microsoft.com/office/officeart/2005/8/layout/target3"/>
    <dgm:cxn modelId="{F6FB9617-EDA9-4BC2-8131-389437402DB5}" type="presParOf" srcId="{76F086DD-63E2-4901-9AEB-18722E0EAF6A}" destId="{F3C05165-A921-44EA-8E61-73956AD130C6}" srcOrd="7" destOrd="0" presId="urn:microsoft.com/office/officeart/2005/8/layout/target3"/>
    <dgm:cxn modelId="{56B1DC7A-E60A-4777-8875-719289E95DA0}" type="presParOf" srcId="{76F086DD-63E2-4901-9AEB-18722E0EAF6A}" destId="{7F0EF2D5-47CF-4DAC-8EF0-6333E3CCF4B4}" srcOrd="8" destOrd="0" presId="urn:microsoft.com/office/officeart/2005/8/layout/target3"/>
    <dgm:cxn modelId="{AE3770A2-13CA-4D3E-8BA8-F393D0E53D36}" type="presParOf" srcId="{76F086DD-63E2-4901-9AEB-18722E0EAF6A}" destId="{0FEC83C1-7905-4EAD-8C26-0E1A820EBCFA}" srcOrd="9" destOrd="0" presId="urn:microsoft.com/office/officeart/2005/8/layout/target3"/>
    <dgm:cxn modelId="{0A816AC4-85A9-434A-B60A-AD740AB3004F}" type="presParOf" srcId="{76F086DD-63E2-4901-9AEB-18722E0EAF6A}" destId="{B155FF39-D224-4BAC-8EF5-9A561262A1FD}" srcOrd="10" destOrd="0" presId="urn:microsoft.com/office/officeart/2005/8/layout/target3"/>
    <dgm:cxn modelId="{82378F78-D647-4B2F-A77B-07A5FB9E6424}" type="presParOf" srcId="{76F086DD-63E2-4901-9AEB-18722E0EAF6A}" destId="{D67E02B6-5E39-47F9-9C18-710A61A7F81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236C8D-1864-4ED4-8DFA-DC890953FB06}" type="doc">
      <dgm:prSet loTypeId="urn:microsoft.com/office/officeart/2005/8/layout/target3" loCatId="list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pPr rtl="1"/>
          <a:endParaRPr lang="ar-IQ"/>
        </a:p>
      </dgm:t>
    </dgm:pt>
    <dgm:pt modelId="{2B538902-A5EB-4B97-898B-B3B49B899779}">
      <dgm:prSet phldrT="[Text]" custT="1"/>
      <dgm:spPr/>
      <dgm:t>
        <a:bodyPr/>
        <a:lstStyle/>
        <a:p>
          <a:pPr rtl="0">
            <a:spcAft>
              <a:spcPts val="0"/>
            </a:spcAft>
          </a:pPr>
          <a:r>
            <a:rPr lang="en-US" sz="4000" b="1" dirty="0"/>
            <a:t>NCCI</a:t>
          </a:r>
        </a:p>
        <a:p>
          <a:pPr rtl="0">
            <a:spcAft>
              <a:spcPts val="0"/>
            </a:spcAft>
          </a:pPr>
          <a:r>
            <a:rPr lang="en-US" sz="1600" b="0" dirty="0"/>
            <a:t>Non-Governmental Organization Coordination Committee for Iraq </a:t>
          </a:r>
          <a:endParaRPr lang="en-US" sz="4000" b="0" dirty="0"/>
        </a:p>
        <a:p>
          <a:pPr rtl="0">
            <a:spcAft>
              <a:spcPct val="35000"/>
            </a:spcAft>
          </a:pPr>
          <a:r>
            <a:rPr lang="en-US" sz="2400" b="1" dirty="0">
              <a:hlinkClick xmlns:r="http://schemas.openxmlformats.org/officeDocument/2006/relationships" r:id="rId1"/>
            </a:rPr>
            <a:t>www.ncci.org</a:t>
          </a:r>
          <a:endParaRPr lang="en-US" sz="2400" b="1" dirty="0"/>
        </a:p>
      </dgm:t>
    </dgm:pt>
    <dgm:pt modelId="{D6271942-0765-4FA5-80D0-C71A84972DD3}" type="parTrans" cxnId="{A79FCDCA-53C3-4D77-B2AF-C23D607FBAE6}">
      <dgm:prSet/>
      <dgm:spPr/>
      <dgm:t>
        <a:bodyPr/>
        <a:lstStyle/>
        <a:p>
          <a:pPr rtl="0"/>
          <a:endParaRPr lang="ar-IQ"/>
        </a:p>
      </dgm:t>
    </dgm:pt>
    <dgm:pt modelId="{82906E47-5F74-4A95-B3C6-6246A971DEEB}" type="sibTrans" cxnId="{A79FCDCA-53C3-4D77-B2AF-C23D607FBAE6}">
      <dgm:prSet/>
      <dgm:spPr/>
      <dgm:t>
        <a:bodyPr/>
        <a:lstStyle/>
        <a:p>
          <a:pPr rtl="0"/>
          <a:endParaRPr lang="ar-IQ"/>
        </a:p>
      </dgm:t>
    </dgm:pt>
    <dgm:pt modelId="{EF29324B-9548-4093-8BE1-344F6D006279}">
      <dgm:prSet phldrT="[Text]" custT="1"/>
      <dgm:spPr/>
      <dgm:t>
        <a:bodyPr/>
        <a:lstStyle/>
        <a:p>
          <a:pPr rtl="0"/>
          <a:r>
            <a:rPr lang="en-US" sz="3600" b="1" dirty="0"/>
            <a:t>AWEZA</a:t>
          </a:r>
        </a:p>
        <a:p>
          <a:pPr rtl="0"/>
          <a:r>
            <a:rPr lang="en-US" sz="2800" dirty="0">
              <a:hlinkClick xmlns:r="http://schemas.openxmlformats.org/officeDocument/2006/relationships" r:id="rId2"/>
            </a:rPr>
            <a:t>www.aweza.com</a:t>
          </a:r>
          <a:endParaRPr lang="en-US" sz="2800" dirty="0"/>
        </a:p>
      </dgm:t>
    </dgm:pt>
    <dgm:pt modelId="{114D56AE-A1B6-42B2-87C6-8AEB2920C44D}" type="parTrans" cxnId="{EFB62147-B28F-4B70-953A-3DC1EEDBD7E9}">
      <dgm:prSet/>
      <dgm:spPr/>
      <dgm:t>
        <a:bodyPr/>
        <a:lstStyle/>
        <a:p>
          <a:pPr rtl="0"/>
          <a:endParaRPr lang="ar-IQ"/>
        </a:p>
      </dgm:t>
    </dgm:pt>
    <dgm:pt modelId="{F880A34D-2EFC-4F60-937D-4F1C2B30160F}" type="sibTrans" cxnId="{EFB62147-B28F-4B70-953A-3DC1EEDBD7E9}">
      <dgm:prSet/>
      <dgm:spPr/>
      <dgm:t>
        <a:bodyPr/>
        <a:lstStyle/>
        <a:p>
          <a:pPr rtl="0"/>
          <a:endParaRPr lang="ar-IQ"/>
        </a:p>
      </dgm:t>
    </dgm:pt>
    <dgm:pt modelId="{C608EC76-9184-46F5-A5FD-40899E09CECC}">
      <dgm:prSet phldrT="[Text]" custT="1"/>
      <dgm:spPr/>
      <dgm:t>
        <a:bodyPr/>
        <a:lstStyle/>
        <a:p>
          <a:pPr rtl="0"/>
          <a:r>
            <a:rPr lang="en-US" sz="3600" b="1" dirty="0"/>
            <a:t>Facebooks’ pages</a:t>
          </a:r>
        </a:p>
      </dgm:t>
    </dgm:pt>
    <dgm:pt modelId="{73A93225-7984-49A6-8E4A-311E6083AD02}" type="parTrans" cxnId="{2DFF1FFB-F05C-4A94-973F-1E414C76ABED}">
      <dgm:prSet/>
      <dgm:spPr/>
      <dgm:t>
        <a:bodyPr/>
        <a:lstStyle/>
        <a:p>
          <a:pPr rtl="0"/>
          <a:endParaRPr lang="ar-IQ"/>
        </a:p>
      </dgm:t>
    </dgm:pt>
    <dgm:pt modelId="{DA9A83F1-5E9A-4273-900E-79FF398C8BF0}" type="sibTrans" cxnId="{2DFF1FFB-F05C-4A94-973F-1E414C76ABED}">
      <dgm:prSet/>
      <dgm:spPr/>
      <dgm:t>
        <a:bodyPr/>
        <a:lstStyle/>
        <a:p>
          <a:pPr rtl="0"/>
          <a:endParaRPr lang="ar-IQ"/>
        </a:p>
      </dgm:t>
    </dgm:pt>
    <dgm:pt modelId="{76F086DD-63E2-4901-9AEB-18722E0EAF6A}" type="pres">
      <dgm:prSet presAssocID="{92236C8D-1864-4ED4-8DFA-DC890953FB0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0FD2945-9077-4491-BB66-53DB609033D4}" type="pres">
      <dgm:prSet presAssocID="{2B538902-A5EB-4B97-898B-B3B49B899779}" presName="circle1" presStyleLbl="node1" presStyleIdx="0" presStyleCnt="3"/>
      <dgm:spPr/>
    </dgm:pt>
    <dgm:pt modelId="{94A7DC96-E412-4D10-BBD4-A5C1179E856E}" type="pres">
      <dgm:prSet presAssocID="{2B538902-A5EB-4B97-898B-B3B49B899779}" presName="space" presStyleCnt="0"/>
      <dgm:spPr/>
    </dgm:pt>
    <dgm:pt modelId="{56CF346D-316E-4E85-B2F8-33870B75D632}" type="pres">
      <dgm:prSet presAssocID="{2B538902-A5EB-4B97-898B-B3B49B899779}" presName="rect1" presStyleLbl="alignAcc1" presStyleIdx="0" presStyleCnt="3"/>
      <dgm:spPr/>
    </dgm:pt>
    <dgm:pt modelId="{95DBE9FC-1C7D-42AD-AD90-E03EC4FD7AF5}" type="pres">
      <dgm:prSet presAssocID="{EF29324B-9548-4093-8BE1-344F6D006279}" presName="vertSpace2" presStyleLbl="node1" presStyleIdx="0" presStyleCnt="3"/>
      <dgm:spPr/>
    </dgm:pt>
    <dgm:pt modelId="{CEDC06DF-7FD5-421F-8DF5-3236BFD9322C}" type="pres">
      <dgm:prSet presAssocID="{EF29324B-9548-4093-8BE1-344F6D006279}" presName="circle2" presStyleLbl="node1" presStyleIdx="1" presStyleCnt="3"/>
      <dgm:spPr/>
    </dgm:pt>
    <dgm:pt modelId="{AA2242AD-8645-4FE9-ADFD-762488A834D4}" type="pres">
      <dgm:prSet presAssocID="{EF29324B-9548-4093-8BE1-344F6D006279}" presName="rect2" presStyleLbl="alignAcc1" presStyleIdx="1" presStyleCnt="3"/>
      <dgm:spPr/>
    </dgm:pt>
    <dgm:pt modelId="{E4D97A63-3048-4529-9DB5-4156D27F6629}" type="pres">
      <dgm:prSet presAssocID="{C608EC76-9184-46F5-A5FD-40899E09CECC}" presName="vertSpace3" presStyleLbl="node1" presStyleIdx="1" presStyleCnt="3"/>
      <dgm:spPr/>
    </dgm:pt>
    <dgm:pt modelId="{F3C05165-A921-44EA-8E61-73956AD130C6}" type="pres">
      <dgm:prSet presAssocID="{C608EC76-9184-46F5-A5FD-40899E09CECC}" presName="circle3" presStyleLbl="node1" presStyleIdx="2" presStyleCnt="3"/>
      <dgm:spPr/>
    </dgm:pt>
    <dgm:pt modelId="{7F0EF2D5-47CF-4DAC-8EF0-6333E3CCF4B4}" type="pres">
      <dgm:prSet presAssocID="{C608EC76-9184-46F5-A5FD-40899E09CECC}" presName="rect3" presStyleLbl="alignAcc1" presStyleIdx="2" presStyleCnt="3"/>
      <dgm:spPr/>
    </dgm:pt>
    <dgm:pt modelId="{0FEC83C1-7905-4EAD-8C26-0E1A820EBCFA}" type="pres">
      <dgm:prSet presAssocID="{2B538902-A5EB-4B97-898B-B3B49B899779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B155FF39-D224-4BAC-8EF5-9A561262A1FD}" type="pres">
      <dgm:prSet presAssocID="{EF29324B-9548-4093-8BE1-344F6D006279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D67E02B6-5E39-47F9-9C18-710A61A7F810}" type="pres">
      <dgm:prSet presAssocID="{C608EC76-9184-46F5-A5FD-40899E09CEC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451C86C2-2DFC-4FDB-BF28-47BA6CB9D00F}" type="presOf" srcId="{EF29324B-9548-4093-8BE1-344F6D006279}" destId="{B155FF39-D224-4BAC-8EF5-9A561262A1FD}" srcOrd="1" destOrd="0" presId="urn:microsoft.com/office/officeart/2005/8/layout/target3"/>
    <dgm:cxn modelId="{7F72BD83-F87A-4D6A-8A16-E4FD2A239C5F}" type="presOf" srcId="{2B538902-A5EB-4B97-898B-B3B49B899779}" destId="{0FEC83C1-7905-4EAD-8C26-0E1A820EBCFA}" srcOrd="1" destOrd="0" presId="urn:microsoft.com/office/officeart/2005/8/layout/target3"/>
    <dgm:cxn modelId="{0ED13049-8EDF-4B5D-A917-A637FB7E8E20}" type="presOf" srcId="{2B538902-A5EB-4B97-898B-B3B49B899779}" destId="{56CF346D-316E-4E85-B2F8-33870B75D632}" srcOrd="0" destOrd="0" presId="urn:microsoft.com/office/officeart/2005/8/layout/target3"/>
    <dgm:cxn modelId="{B8595B9A-5C26-4158-982C-7496964514C9}" type="presOf" srcId="{EF29324B-9548-4093-8BE1-344F6D006279}" destId="{AA2242AD-8645-4FE9-ADFD-762488A834D4}" srcOrd="0" destOrd="0" presId="urn:microsoft.com/office/officeart/2005/8/layout/target3"/>
    <dgm:cxn modelId="{B9053B5D-8D24-4A22-9E1B-97648C718CEE}" type="presOf" srcId="{C608EC76-9184-46F5-A5FD-40899E09CECC}" destId="{D67E02B6-5E39-47F9-9C18-710A61A7F810}" srcOrd="1" destOrd="0" presId="urn:microsoft.com/office/officeart/2005/8/layout/target3"/>
    <dgm:cxn modelId="{85ABE830-E9D5-4FE0-BADF-103356FD4047}" type="presOf" srcId="{C608EC76-9184-46F5-A5FD-40899E09CECC}" destId="{7F0EF2D5-47CF-4DAC-8EF0-6333E3CCF4B4}" srcOrd="0" destOrd="0" presId="urn:microsoft.com/office/officeart/2005/8/layout/target3"/>
    <dgm:cxn modelId="{12123D59-F029-49A7-A78C-F05490F24BBF}" type="presOf" srcId="{92236C8D-1864-4ED4-8DFA-DC890953FB06}" destId="{76F086DD-63E2-4901-9AEB-18722E0EAF6A}" srcOrd="0" destOrd="0" presId="urn:microsoft.com/office/officeart/2005/8/layout/target3"/>
    <dgm:cxn modelId="{EFB62147-B28F-4B70-953A-3DC1EEDBD7E9}" srcId="{92236C8D-1864-4ED4-8DFA-DC890953FB06}" destId="{EF29324B-9548-4093-8BE1-344F6D006279}" srcOrd="1" destOrd="0" parTransId="{114D56AE-A1B6-42B2-87C6-8AEB2920C44D}" sibTransId="{F880A34D-2EFC-4F60-937D-4F1C2B30160F}"/>
    <dgm:cxn modelId="{2DFF1FFB-F05C-4A94-973F-1E414C76ABED}" srcId="{92236C8D-1864-4ED4-8DFA-DC890953FB06}" destId="{C608EC76-9184-46F5-A5FD-40899E09CECC}" srcOrd="2" destOrd="0" parTransId="{73A93225-7984-49A6-8E4A-311E6083AD02}" sibTransId="{DA9A83F1-5E9A-4273-900E-79FF398C8BF0}"/>
    <dgm:cxn modelId="{A79FCDCA-53C3-4D77-B2AF-C23D607FBAE6}" srcId="{92236C8D-1864-4ED4-8DFA-DC890953FB06}" destId="{2B538902-A5EB-4B97-898B-B3B49B899779}" srcOrd="0" destOrd="0" parTransId="{D6271942-0765-4FA5-80D0-C71A84972DD3}" sibTransId="{82906E47-5F74-4A95-B3C6-6246A971DEEB}"/>
    <dgm:cxn modelId="{A77645DC-BFB0-4016-9F95-CD11B6874F93}" type="presParOf" srcId="{76F086DD-63E2-4901-9AEB-18722E0EAF6A}" destId="{10FD2945-9077-4491-BB66-53DB609033D4}" srcOrd="0" destOrd="0" presId="urn:microsoft.com/office/officeart/2005/8/layout/target3"/>
    <dgm:cxn modelId="{3C452C37-648E-46D9-98BC-0F8436D1175B}" type="presParOf" srcId="{76F086DD-63E2-4901-9AEB-18722E0EAF6A}" destId="{94A7DC96-E412-4D10-BBD4-A5C1179E856E}" srcOrd="1" destOrd="0" presId="urn:microsoft.com/office/officeart/2005/8/layout/target3"/>
    <dgm:cxn modelId="{56DE71A4-047B-4C22-B7E3-CE7AB472844A}" type="presParOf" srcId="{76F086DD-63E2-4901-9AEB-18722E0EAF6A}" destId="{56CF346D-316E-4E85-B2F8-33870B75D632}" srcOrd="2" destOrd="0" presId="urn:microsoft.com/office/officeart/2005/8/layout/target3"/>
    <dgm:cxn modelId="{A7877F05-83B9-4BB0-A98A-7E92A2F8218B}" type="presParOf" srcId="{76F086DD-63E2-4901-9AEB-18722E0EAF6A}" destId="{95DBE9FC-1C7D-42AD-AD90-E03EC4FD7AF5}" srcOrd="3" destOrd="0" presId="urn:microsoft.com/office/officeart/2005/8/layout/target3"/>
    <dgm:cxn modelId="{ADD78954-F0E0-4AA9-B498-FEE3F172368E}" type="presParOf" srcId="{76F086DD-63E2-4901-9AEB-18722E0EAF6A}" destId="{CEDC06DF-7FD5-421F-8DF5-3236BFD9322C}" srcOrd="4" destOrd="0" presId="urn:microsoft.com/office/officeart/2005/8/layout/target3"/>
    <dgm:cxn modelId="{64158336-DBE5-4605-898F-78389BCFFC53}" type="presParOf" srcId="{76F086DD-63E2-4901-9AEB-18722E0EAF6A}" destId="{AA2242AD-8645-4FE9-ADFD-762488A834D4}" srcOrd="5" destOrd="0" presId="urn:microsoft.com/office/officeart/2005/8/layout/target3"/>
    <dgm:cxn modelId="{2445200D-35CA-496D-835F-64D48EADF3C1}" type="presParOf" srcId="{76F086DD-63E2-4901-9AEB-18722E0EAF6A}" destId="{E4D97A63-3048-4529-9DB5-4156D27F6629}" srcOrd="6" destOrd="0" presId="urn:microsoft.com/office/officeart/2005/8/layout/target3"/>
    <dgm:cxn modelId="{C8DBC6FC-A511-485D-85D1-AC6B2F4EBC5D}" type="presParOf" srcId="{76F086DD-63E2-4901-9AEB-18722E0EAF6A}" destId="{F3C05165-A921-44EA-8E61-73956AD130C6}" srcOrd="7" destOrd="0" presId="urn:microsoft.com/office/officeart/2005/8/layout/target3"/>
    <dgm:cxn modelId="{D5BBCC0B-5F15-4100-A23F-FF913A26011D}" type="presParOf" srcId="{76F086DD-63E2-4901-9AEB-18722E0EAF6A}" destId="{7F0EF2D5-47CF-4DAC-8EF0-6333E3CCF4B4}" srcOrd="8" destOrd="0" presId="urn:microsoft.com/office/officeart/2005/8/layout/target3"/>
    <dgm:cxn modelId="{13D68BC8-3552-4615-8272-7FB5C539A82D}" type="presParOf" srcId="{76F086DD-63E2-4901-9AEB-18722E0EAF6A}" destId="{0FEC83C1-7905-4EAD-8C26-0E1A820EBCFA}" srcOrd="9" destOrd="0" presId="urn:microsoft.com/office/officeart/2005/8/layout/target3"/>
    <dgm:cxn modelId="{0A32DD95-FEDD-4972-93EB-271FFB41FFFF}" type="presParOf" srcId="{76F086DD-63E2-4901-9AEB-18722E0EAF6A}" destId="{B155FF39-D224-4BAC-8EF5-9A561262A1FD}" srcOrd="10" destOrd="0" presId="urn:microsoft.com/office/officeart/2005/8/layout/target3"/>
    <dgm:cxn modelId="{F150C814-2537-4722-919C-1FC4DC2BFC97}" type="presParOf" srcId="{76F086DD-63E2-4901-9AEB-18722E0EAF6A}" destId="{D67E02B6-5E39-47F9-9C18-710A61A7F81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92FDCD-35C1-407A-9E09-AFDA6B3E195C}" type="doc">
      <dgm:prSet loTypeId="urn:microsoft.com/office/officeart/2009/3/layout/DescendingProcess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3869A466-CEBE-4C15-8870-975E9C15C647}">
      <dgm:prSet phldrT="[Text]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</a:rPr>
            <a:t>Searching</a:t>
          </a:r>
          <a:endParaRPr lang="ar-IQ" dirty="0">
            <a:solidFill>
              <a:schemeClr val="bg1"/>
            </a:solidFill>
          </a:endParaRPr>
        </a:p>
      </dgm:t>
    </dgm:pt>
    <dgm:pt modelId="{8C12BE55-DA7E-4122-9524-83EF2759B3C3}" type="parTrans" cxnId="{75599803-98B8-4889-8B46-3BB634321003}">
      <dgm:prSet/>
      <dgm:spPr/>
      <dgm:t>
        <a:bodyPr/>
        <a:lstStyle/>
        <a:p>
          <a:pPr rtl="0"/>
          <a:endParaRPr lang="ar-IQ"/>
        </a:p>
      </dgm:t>
    </dgm:pt>
    <dgm:pt modelId="{D38AC450-5EAE-4C8B-B775-818AEFCBB325}" type="sibTrans" cxnId="{75599803-98B8-4889-8B46-3BB634321003}">
      <dgm:prSet/>
      <dgm:spPr/>
      <dgm:t>
        <a:bodyPr/>
        <a:lstStyle/>
        <a:p>
          <a:pPr rtl="0"/>
          <a:endParaRPr lang="ar-IQ"/>
        </a:p>
      </dgm:t>
    </dgm:pt>
    <dgm:pt modelId="{0D703794-7B87-454E-9A3C-D02BBB4C77A2}">
      <dgm:prSet phldrT="[Text]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</a:rPr>
            <a:t>Cover letter</a:t>
          </a:r>
          <a:endParaRPr lang="ar-IQ" dirty="0">
            <a:solidFill>
              <a:schemeClr val="bg1"/>
            </a:solidFill>
          </a:endParaRPr>
        </a:p>
      </dgm:t>
    </dgm:pt>
    <dgm:pt modelId="{544311F6-DF54-4A2A-8F08-BA0FE9EF1FD7}" type="parTrans" cxnId="{6E402DFF-B588-4C69-A9EE-CBF9D6F200E7}">
      <dgm:prSet/>
      <dgm:spPr/>
      <dgm:t>
        <a:bodyPr/>
        <a:lstStyle/>
        <a:p>
          <a:pPr rtl="0"/>
          <a:endParaRPr lang="ar-IQ"/>
        </a:p>
      </dgm:t>
    </dgm:pt>
    <dgm:pt modelId="{0A54FBC7-0285-4702-97C1-BF887E1C0D0A}" type="sibTrans" cxnId="{6E402DFF-B588-4C69-A9EE-CBF9D6F200E7}">
      <dgm:prSet/>
      <dgm:spPr/>
      <dgm:t>
        <a:bodyPr/>
        <a:lstStyle/>
        <a:p>
          <a:pPr rtl="0"/>
          <a:endParaRPr lang="ar-IQ"/>
        </a:p>
      </dgm:t>
    </dgm:pt>
    <dgm:pt modelId="{D3C2145E-5677-4892-B5AD-DB11318749B6}">
      <dgm:prSet phldrT="[Text]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</a:rPr>
            <a:t>Curriculum Vitae</a:t>
          </a:r>
          <a:endParaRPr lang="ar-IQ" dirty="0">
            <a:solidFill>
              <a:schemeClr val="bg1"/>
            </a:solidFill>
          </a:endParaRPr>
        </a:p>
      </dgm:t>
    </dgm:pt>
    <dgm:pt modelId="{E6087C06-9E26-4439-BF6D-1C1E66976CE5}" type="parTrans" cxnId="{45DFB222-DD3D-4B32-A9EE-445107EC0194}">
      <dgm:prSet/>
      <dgm:spPr/>
      <dgm:t>
        <a:bodyPr/>
        <a:lstStyle/>
        <a:p>
          <a:pPr rtl="0"/>
          <a:endParaRPr lang="ar-IQ"/>
        </a:p>
      </dgm:t>
    </dgm:pt>
    <dgm:pt modelId="{D0740ABD-37DE-4030-A4F3-AA3EA5427EFA}" type="sibTrans" cxnId="{45DFB222-DD3D-4B32-A9EE-445107EC0194}">
      <dgm:prSet/>
      <dgm:spPr/>
      <dgm:t>
        <a:bodyPr/>
        <a:lstStyle/>
        <a:p>
          <a:pPr rtl="0"/>
          <a:endParaRPr lang="ar-IQ"/>
        </a:p>
      </dgm:t>
    </dgm:pt>
    <dgm:pt modelId="{D74F4331-7B00-4384-A3FE-8558745EA955}">
      <dgm:prSet phldrT="[Text]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</a:rPr>
            <a:t>Submitting</a:t>
          </a:r>
          <a:endParaRPr lang="ar-IQ" dirty="0">
            <a:solidFill>
              <a:schemeClr val="bg1"/>
            </a:solidFill>
          </a:endParaRPr>
        </a:p>
      </dgm:t>
    </dgm:pt>
    <dgm:pt modelId="{0EDEB171-EAFE-4DEA-96BE-95B4606ACE95}" type="parTrans" cxnId="{25D17C9B-BE19-4AEF-BD82-2C98B644EFAB}">
      <dgm:prSet/>
      <dgm:spPr/>
      <dgm:t>
        <a:bodyPr/>
        <a:lstStyle/>
        <a:p>
          <a:pPr rtl="0"/>
          <a:endParaRPr lang="ar-IQ"/>
        </a:p>
      </dgm:t>
    </dgm:pt>
    <dgm:pt modelId="{E1CEDA05-322B-44FE-AF3C-19B121C913E4}" type="sibTrans" cxnId="{25D17C9B-BE19-4AEF-BD82-2C98B644EFAB}">
      <dgm:prSet/>
      <dgm:spPr/>
      <dgm:t>
        <a:bodyPr/>
        <a:lstStyle/>
        <a:p>
          <a:pPr rtl="0"/>
          <a:endParaRPr lang="ar-IQ"/>
        </a:p>
      </dgm:t>
    </dgm:pt>
    <dgm:pt modelId="{153EDA6F-E182-4FEB-8B3E-2D8893E58BFC}" type="pres">
      <dgm:prSet presAssocID="{4292FDCD-35C1-407A-9E09-AFDA6B3E195C}" presName="Name0" presStyleCnt="0">
        <dgm:presLayoutVars>
          <dgm:chMax val="7"/>
          <dgm:chPref val="5"/>
        </dgm:presLayoutVars>
      </dgm:prSet>
      <dgm:spPr/>
    </dgm:pt>
    <dgm:pt modelId="{57C3992B-ECD9-4F1D-90D3-00DDC491E29B}" type="pres">
      <dgm:prSet presAssocID="{4292FDCD-35C1-407A-9E09-AFDA6B3E195C}" presName="arrowNode" presStyleLbl="node1" presStyleIdx="0" presStyleCnt="1"/>
      <dgm:spPr/>
    </dgm:pt>
    <dgm:pt modelId="{22B30C50-756F-436E-8384-14EEF56A04D1}" type="pres">
      <dgm:prSet presAssocID="{3869A466-CEBE-4C15-8870-975E9C15C647}" presName="txNode1" presStyleLbl="revTx" presStyleIdx="0" presStyleCnt="4">
        <dgm:presLayoutVars>
          <dgm:bulletEnabled val="1"/>
        </dgm:presLayoutVars>
      </dgm:prSet>
      <dgm:spPr/>
    </dgm:pt>
    <dgm:pt modelId="{A917329F-CEDF-430D-89D9-1EDE34434B02}" type="pres">
      <dgm:prSet presAssocID="{0D703794-7B87-454E-9A3C-D02BBB4C77A2}" presName="txNode2" presStyleLbl="revTx" presStyleIdx="1" presStyleCnt="4">
        <dgm:presLayoutVars>
          <dgm:bulletEnabled val="1"/>
        </dgm:presLayoutVars>
      </dgm:prSet>
      <dgm:spPr/>
    </dgm:pt>
    <dgm:pt modelId="{DA4069B1-B83F-46F4-9CCA-6FA0828A21BC}" type="pres">
      <dgm:prSet presAssocID="{0A54FBC7-0285-4702-97C1-BF887E1C0D0A}" presName="dotNode2" presStyleCnt="0"/>
      <dgm:spPr/>
    </dgm:pt>
    <dgm:pt modelId="{269D8C8A-991E-40D3-822E-D052C78D364A}" type="pres">
      <dgm:prSet presAssocID="{0A54FBC7-0285-4702-97C1-BF887E1C0D0A}" presName="dotRepeatNode" presStyleLbl="fgShp" presStyleIdx="0" presStyleCnt="2"/>
      <dgm:spPr/>
    </dgm:pt>
    <dgm:pt modelId="{A90D68BC-5E86-4661-B3A2-87993FAEF5D4}" type="pres">
      <dgm:prSet presAssocID="{D3C2145E-5677-4892-B5AD-DB11318749B6}" presName="txNode3" presStyleLbl="revTx" presStyleIdx="2" presStyleCnt="4" custLinFactNeighborX="14773" custLinFactNeighborY="53656">
        <dgm:presLayoutVars>
          <dgm:bulletEnabled val="1"/>
        </dgm:presLayoutVars>
      </dgm:prSet>
      <dgm:spPr/>
    </dgm:pt>
    <dgm:pt modelId="{30DA6030-F984-4F0E-BB2A-E237ACA248A2}" type="pres">
      <dgm:prSet presAssocID="{D0740ABD-37DE-4030-A4F3-AA3EA5427EFA}" presName="dotNode3" presStyleCnt="0"/>
      <dgm:spPr/>
    </dgm:pt>
    <dgm:pt modelId="{79875B18-5E1B-4FFE-AC42-E5E6C1E97A68}" type="pres">
      <dgm:prSet presAssocID="{D0740ABD-37DE-4030-A4F3-AA3EA5427EFA}" presName="dotRepeatNode" presStyleLbl="fgShp" presStyleIdx="1" presStyleCnt="2"/>
      <dgm:spPr/>
    </dgm:pt>
    <dgm:pt modelId="{FDE3E75A-E351-4723-AF35-06C79F6BA42D}" type="pres">
      <dgm:prSet presAssocID="{D74F4331-7B00-4384-A3FE-8558745EA955}" presName="txNode4" presStyleLbl="revTx" presStyleIdx="3" presStyleCnt="4">
        <dgm:presLayoutVars>
          <dgm:bulletEnabled val="1"/>
        </dgm:presLayoutVars>
      </dgm:prSet>
      <dgm:spPr/>
    </dgm:pt>
  </dgm:ptLst>
  <dgm:cxnLst>
    <dgm:cxn modelId="{9F0795BF-1F3E-4785-B781-4A72A2588A5F}" type="presOf" srcId="{D0740ABD-37DE-4030-A4F3-AA3EA5427EFA}" destId="{79875B18-5E1B-4FFE-AC42-E5E6C1E97A68}" srcOrd="0" destOrd="0" presId="urn:microsoft.com/office/officeart/2009/3/layout/DescendingProcess"/>
    <dgm:cxn modelId="{45DFB222-DD3D-4B32-A9EE-445107EC0194}" srcId="{4292FDCD-35C1-407A-9E09-AFDA6B3E195C}" destId="{D3C2145E-5677-4892-B5AD-DB11318749B6}" srcOrd="2" destOrd="0" parTransId="{E6087C06-9E26-4439-BF6D-1C1E66976CE5}" sibTransId="{D0740ABD-37DE-4030-A4F3-AA3EA5427EFA}"/>
    <dgm:cxn modelId="{25D17C9B-BE19-4AEF-BD82-2C98B644EFAB}" srcId="{4292FDCD-35C1-407A-9E09-AFDA6B3E195C}" destId="{D74F4331-7B00-4384-A3FE-8558745EA955}" srcOrd="3" destOrd="0" parTransId="{0EDEB171-EAFE-4DEA-96BE-95B4606ACE95}" sibTransId="{E1CEDA05-322B-44FE-AF3C-19B121C913E4}"/>
    <dgm:cxn modelId="{E94B9E82-B798-4A40-989D-55B8112519F8}" type="presOf" srcId="{0A54FBC7-0285-4702-97C1-BF887E1C0D0A}" destId="{269D8C8A-991E-40D3-822E-D052C78D364A}" srcOrd="0" destOrd="0" presId="urn:microsoft.com/office/officeart/2009/3/layout/DescendingProcess"/>
    <dgm:cxn modelId="{6128E727-EE07-4B63-BC41-D73EE095F750}" type="presOf" srcId="{4292FDCD-35C1-407A-9E09-AFDA6B3E195C}" destId="{153EDA6F-E182-4FEB-8B3E-2D8893E58BFC}" srcOrd="0" destOrd="0" presId="urn:microsoft.com/office/officeart/2009/3/layout/DescendingProcess"/>
    <dgm:cxn modelId="{B67A9272-0F10-4647-83B1-D0185BAC69B4}" type="presOf" srcId="{D3C2145E-5677-4892-B5AD-DB11318749B6}" destId="{A90D68BC-5E86-4661-B3A2-87993FAEF5D4}" srcOrd="0" destOrd="0" presId="urn:microsoft.com/office/officeart/2009/3/layout/DescendingProcess"/>
    <dgm:cxn modelId="{6D2B9ED0-3FC7-4802-804E-5E267AD5D52C}" type="presOf" srcId="{D74F4331-7B00-4384-A3FE-8558745EA955}" destId="{FDE3E75A-E351-4723-AF35-06C79F6BA42D}" srcOrd="0" destOrd="0" presId="urn:microsoft.com/office/officeart/2009/3/layout/DescendingProcess"/>
    <dgm:cxn modelId="{0DEBF45C-2996-4C16-8C7F-94F9DCAD91A2}" type="presOf" srcId="{3869A466-CEBE-4C15-8870-975E9C15C647}" destId="{22B30C50-756F-436E-8384-14EEF56A04D1}" srcOrd="0" destOrd="0" presId="urn:microsoft.com/office/officeart/2009/3/layout/DescendingProcess"/>
    <dgm:cxn modelId="{A96253FB-5528-4A4B-8341-932E2CBD4B46}" type="presOf" srcId="{0D703794-7B87-454E-9A3C-D02BBB4C77A2}" destId="{A917329F-CEDF-430D-89D9-1EDE34434B02}" srcOrd="0" destOrd="0" presId="urn:microsoft.com/office/officeart/2009/3/layout/DescendingProcess"/>
    <dgm:cxn modelId="{6E402DFF-B588-4C69-A9EE-CBF9D6F200E7}" srcId="{4292FDCD-35C1-407A-9E09-AFDA6B3E195C}" destId="{0D703794-7B87-454E-9A3C-D02BBB4C77A2}" srcOrd="1" destOrd="0" parTransId="{544311F6-DF54-4A2A-8F08-BA0FE9EF1FD7}" sibTransId="{0A54FBC7-0285-4702-97C1-BF887E1C0D0A}"/>
    <dgm:cxn modelId="{75599803-98B8-4889-8B46-3BB634321003}" srcId="{4292FDCD-35C1-407A-9E09-AFDA6B3E195C}" destId="{3869A466-CEBE-4C15-8870-975E9C15C647}" srcOrd="0" destOrd="0" parTransId="{8C12BE55-DA7E-4122-9524-83EF2759B3C3}" sibTransId="{D38AC450-5EAE-4C8B-B775-818AEFCBB325}"/>
    <dgm:cxn modelId="{38AB99B5-F402-43FD-BCA5-512A482667C4}" type="presParOf" srcId="{153EDA6F-E182-4FEB-8B3E-2D8893E58BFC}" destId="{57C3992B-ECD9-4F1D-90D3-00DDC491E29B}" srcOrd="0" destOrd="0" presId="urn:microsoft.com/office/officeart/2009/3/layout/DescendingProcess"/>
    <dgm:cxn modelId="{FE597AF1-E6C9-49BB-BCAD-CD748AA90D9A}" type="presParOf" srcId="{153EDA6F-E182-4FEB-8B3E-2D8893E58BFC}" destId="{22B30C50-756F-436E-8384-14EEF56A04D1}" srcOrd="1" destOrd="0" presId="urn:microsoft.com/office/officeart/2009/3/layout/DescendingProcess"/>
    <dgm:cxn modelId="{E7818C57-44DF-4E92-A5E4-2E5625B107A8}" type="presParOf" srcId="{153EDA6F-E182-4FEB-8B3E-2D8893E58BFC}" destId="{A917329F-CEDF-430D-89D9-1EDE34434B02}" srcOrd="2" destOrd="0" presId="urn:microsoft.com/office/officeart/2009/3/layout/DescendingProcess"/>
    <dgm:cxn modelId="{2DC456C2-A0DD-4ED8-878C-4250411D722D}" type="presParOf" srcId="{153EDA6F-E182-4FEB-8B3E-2D8893E58BFC}" destId="{DA4069B1-B83F-46F4-9CCA-6FA0828A21BC}" srcOrd="3" destOrd="0" presId="urn:microsoft.com/office/officeart/2009/3/layout/DescendingProcess"/>
    <dgm:cxn modelId="{14273A7A-AF4E-4A73-AFB9-55C08DB568F9}" type="presParOf" srcId="{DA4069B1-B83F-46F4-9CCA-6FA0828A21BC}" destId="{269D8C8A-991E-40D3-822E-D052C78D364A}" srcOrd="0" destOrd="0" presId="urn:microsoft.com/office/officeart/2009/3/layout/DescendingProcess"/>
    <dgm:cxn modelId="{69770D88-2148-4424-843C-EC9CC1224E0E}" type="presParOf" srcId="{153EDA6F-E182-4FEB-8B3E-2D8893E58BFC}" destId="{A90D68BC-5E86-4661-B3A2-87993FAEF5D4}" srcOrd="4" destOrd="0" presId="urn:microsoft.com/office/officeart/2009/3/layout/DescendingProcess"/>
    <dgm:cxn modelId="{49A721D5-7660-4B02-92E9-FB4B5D449E33}" type="presParOf" srcId="{153EDA6F-E182-4FEB-8B3E-2D8893E58BFC}" destId="{30DA6030-F984-4F0E-BB2A-E237ACA248A2}" srcOrd="5" destOrd="0" presId="urn:microsoft.com/office/officeart/2009/3/layout/DescendingProcess"/>
    <dgm:cxn modelId="{FEDFE76F-0F65-4999-843F-09BEB45E9B5F}" type="presParOf" srcId="{30DA6030-F984-4F0E-BB2A-E237ACA248A2}" destId="{79875B18-5E1B-4FFE-AC42-E5E6C1E97A68}" srcOrd="0" destOrd="0" presId="urn:microsoft.com/office/officeart/2009/3/layout/DescendingProcess"/>
    <dgm:cxn modelId="{F6A1EA8D-9E87-4B9C-9459-A7E02718339D}" type="presParOf" srcId="{153EDA6F-E182-4FEB-8B3E-2D8893E58BFC}" destId="{FDE3E75A-E351-4723-AF35-06C79F6BA42D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C98D1-B9DC-49BA-9255-66DC1669364E}">
      <dsp:nvSpPr>
        <dsp:cNvPr id="0" name=""/>
        <dsp:cNvSpPr/>
      </dsp:nvSpPr>
      <dsp:spPr>
        <a:xfrm rot="5400000">
          <a:off x="4845717" y="-1692616"/>
          <a:ext cx="1500820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Governmental jobs </a:t>
          </a:r>
          <a:endParaRPr lang="ar-IQ" sz="2400" kern="1200" dirty="0"/>
        </a:p>
      </dsp:txBody>
      <dsp:txXfrm rot="-5400000">
        <a:off x="2962655" y="263710"/>
        <a:ext cx="5193680" cy="1354292"/>
      </dsp:txXfrm>
    </dsp:sp>
    <dsp:sp modelId="{4F3D958A-6331-4108-8CD9-553CA422561B}">
      <dsp:nvSpPr>
        <dsp:cNvPr id="0" name=""/>
        <dsp:cNvSpPr/>
      </dsp:nvSpPr>
      <dsp:spPr>
        <a:xfrm>
          <a:off x="0" y="2842"/>
          <a:ext cx="2962656" cy="187602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p3d extrusionH="190500"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Governmental Websites</a:t>
          </a:r>
          <a:endParaRPr lang="ar-IQ" sz="3200" kern="1200" dirty="0"/>
        </a:p>
      </dsp:txBody>
      <dsp:txXfrm>
        <a:off x="91580" y="94422"/>
        <a:ext cx="2779496" cy="1692865"/>
      </dsp:txXfrm>
    </dsp:sp>
    <dsp:sp modelId="{25AAB8FC-87D0-4B95-9748-E2D481015C4E}">
      <dsp:nvSpPr>
        <dsp:cNvPr id="0" name=""/>
        <dsp:cNvSpPr/>
      </dsp:nvSpPr>
      <dsp:spPr>
        <a:xfrm rot="5400000">
          <a:off x="4845717" y="277209"/>
          <a:ext cx="1500820" cy="5266944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Companies, ORGs </a:t>
          </a:r>
          <a:endParaRPr lang="ar-IQ" sz="3900" kern="1200" dirty="0"/>
        </a:p>
      </dsp:txBody>
      <dsp:txXfrm rot="-5400000">
        <a:off x="2962655" y="2233535"/>
        <a:ext cx="5193680" cy="1354292"/>
      </dsp:txXfrm>
    </dsp:sp>
    <dsp:sp modelId="{72A89EB2-20E8-484C-BA68-71D4FC020615}">
      <dsp:nvSpPr>
        <dsp:cNvPr id="0" name=""/>
        <dsp:cNvSpPr/>
      </dsp:nvSpPr>
      <dsp:spPr>
        <a:xfrm>
          <a:off x="0" y="1972668"/>
          <a:ext cx="2962656" cy="187602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Non-Profit Websites</a:t>
          </a:r>
          <a:endParaRPr lang="ar-IQ" sz="3200" kern="1200" dirty="0"/>
        </a:p>
      </dsp:txBody>
      <dsp:txXfrm>
        <a:off x="91580" y="2064248"/>
        <a:ext cx="2779496" cy="1692865"/>
      </dsp:txXfrm>
    </dsp:sp>
    <dsp:sp modelId="{F62B761A-8DBE-487C-A445-07E7B846C249}">
      <dsp:nvSpPr>
        <dsp:cNvPr id="0" name=""/>
        <dsp:cNvSpPr/>
      </dsp:nvSpPr>
      <dsp:spPr>
        <a:xfrm rot="5400000">
          <a:off x="4845717" y="2247035"/>
          <a:ext cx="1500820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Governmental and non-profit websites</a:t>
          </a:r>
          <a:endParaRPr lang="ar-IQ" sz="2800" kern="1200" dirty="0"/>
        </a:p>
      </dsp:txBody>
      <dsp:txXfrm rot="-5400000">
        <a:off x="2962655" y="4203361"/>
        <a:ext cx="5193680" cy="1354292"/>
      </dsp:txXfrm>
    </dsp:sp>
    <dsp:sp modelId="{36B84582-0E28-46F6-AB12-10B7125E1FBD}">
      <dsp:nvSpPr>
        <dsp:cNvPr id="0" name=""/>
        <dsp:cNvSpPr/>
      </dsp:nvSpPr>
      <dsp:spPr>
        <a:xfrm>
          <a:off x="0" y="3942495"/>
          <a:ext cx="2962656" cy="187602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Commercial Websites</a:t>
          </a:r>
          <a:endParaRPr lang="ar-IQ" sz="3200" kern="1200" dirty="0"/>
        </a:p>
      </dsp:txBody>
      <dsp:txXfrm>
        <a:off x="91580" y="4034075"/>
        <a:ext cx="2779496" cy="1692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D2945-9077-4491-BB66-53DB609033D4}">
      <dsp:nvSpPr>
        <dsp:cNvPr id="0" name=""/>
        <dsp:cNvSpPr/>
      </dsp:nvSpPr>
      <dsp:spPr>
        <a:xfrm>
          <a:off x="0" y="441801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CF346D-316E-4E85-B2F8-33870B75D632}">
      <dsp:nvSpPr>
        <dsp:cNvPr id="0" name=""/>
        <dsp:cNvSpPr/>
      </dsp:nvSpPr>
      <dsp:spPr>
        <a:xfrm>
          <a:off x="2468880" y="441801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LinkedIn</a:t>
          </a:r>
          <a:endParaRPr lang="en-US" sz="2800" b="1" i="1" kern="1200" dirty="0"/>
        </a:p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>
              <a:hlinkClick xmlns:r="http://schemas.openxmlformats.org/officeDocument/2006/relationships" r:id="rId1"/>
            </a:rPr>
            <a:t>www.Linkedin.com</a:t>
          </a:r>
          <a:endParaRPr lang="en-US" sz="2800" i="1" kern="1200" dirty="0"/>
        </a:p>
      </dsp:txBody>
      <dsp:txXfrm>
        <a:off x="2468880" y="441801"/>
        <a:ext cx="5760719" cy="1481331"/>
      </dsp:txXfrm>
    </dsp:sp>
    <dsp:sp modelId="{CEDC06DF-7FD5-421F-8DF5-3236BFD9322C}">
      <dsp:nvSpPr>
        <dsp:cNvPr id="0" name=""/>
        <dsp:cNvSpPr/>
      </dsp:nvSpPr>
      <dsp:spPr>
        <a:xfrm>
          <a:off x="864109" y="1923132"/>
          <a:ext cx="3209540" cy="320954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2242AD-8645-4FE9-ADFD-762488A834D4}">
      <dsp:nvSpPr>
        <dsp:cNvPr id="0" name=""/>
        <dsp:cNvSpPr/>
      </dsp:nvSpPr>
      <dsp:spPr>
        <a:xfrm>
          <a:off x="2468880" y="1923132"/>
          <a:ext cx="5760719" cy="32095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UN CAREER</a:t>
          </a:r>
        </a:p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hlinkClick xmlns:r="http://schemas.openxmlformats.org/officeDocument/2006/relationships" r:id="rId2"/>
            </a:rPr>
            <a:t>www.careers.un.org</a:t>
          </a:r>
          <a:endParaRPr lang="en-US" sz="2800" b="1" kern="1200" dirty="0"/>
        </a:p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hlinkClick xmlns:r="http://schemas.openxmlformats.org/officeDocument/2006/relationships" r:id="rId3"/>
            </a:rPr>
            <a:t>www.unjobfinder.org</a:t>
          </a:r>
          <a:endParaRPr lang="en-US" sz="2800" b="1" kern="1200" dirty="0"/>
        </a:p>
      </dsp:txBody>
      <dsp:txXfrm>
        <a:off x="2468880" y="1923132"/>
        <a:ext cx="5760719" cy="1481326"/>
      </dsp:txXfrm>
    </dsp:sp>
    <dsp:sp modelId="{F3C05165-A921-44EA-8E61-73956AD130C6}">
      <dsp:nvSpPr>
        <dsp:cNvPr id="0" name=""/>
        <dsp:cNvSpPr/>
      </dsp:nvSpPr>
      <dsp:spPr>
        <a:xfrm>
          <a:off x="1728216" y="3404458"/>
          <a:ext cx="1481326" cy="148132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0EF2D5-47CF-4DAC-8EF0-6333E3CCF4B4}">
      <dsp:nvSpPr>
        <dsp:cNvPr id="0" name=""/>
        <dsp:cNvSpPr/>
      </dsp:nvSpPr>
      <dsp:spPr>
        <a:xfrm>
          <a:off x="2468880" y="3404458"/>
          <a:ext cx="5760719" cy="1481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Career Builder</a:t>
          </a:r>
          <a:endParaRPr lang="en-US" sz="2400" b="1" kern="1200" dirty="0"/>
        </a:p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hlinkClick xmlns:r="http://schemas.openxmlformats.org/officeDocument/2006/relationships" r:id="rId4"/>
            </a:rPr>
            <a:t>www.careerbuilder.com</a:t>
          </a:r>
          <a:endParaRPr lang="en-US" sz="2400" b="1" kern="1200" dirty="0"/>
        </a:p>
      </dsp:txBody>
      <dsp:txXfrm>
        <a:off x="2468880" y="3404458"/>
        <a:ext cx="5760719" cy="1481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D2945-9077-4491-BB66-53DB609033D4}">
      <dsp:nvSpPr>
        <dsp:cNvPr id="0" name=""/>
        <dsp:cNvSpPr/>
      </dsp:nvSpPr>
      <dsp:spPr>
        <a:xfrm>
          <a:off x="0" y="403701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CF346D-316E-4E85-B2F8-33870B75D632}">
      <dsp:nvSpPr>
        <dsp:cNvPr id="0" name=""/>
        <dsp:cNvSpPr/>
      </dsp:nvSpPr>
      <dsp:spPr>
        <a:xfrm>
          <a:off x="2468880" y="403701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4000" b="1" kern="1200" dirty="0"/>
            <a:t>NCCI</a:t>
          </a:r>
        </a:p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0" kern="1200" dirty="0"/>
            <a:t>Non-Governmental Organization Coordination Committee for Iraq </a:t>
          </a:r>
          <a:endParaRPr lang="en-US" sz="4000" b="0" kern="1200" dirty="0"/>
        </a:p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hlinkClick xmlns:r="http://schemas.openxmlformats.org/officeDocument/2006/relationships" r:id="rId1"/>
            </a:rPr>
            <a:t>www.ncci.org</a:t>
          </a:r>
          <a:endParaRPr lang="en-US" sz="2400" b="1" kern="1200" dirty="0"/>
        </a:p>
      </dsp:txBody>
      <dsp:txXfrm>
        <a:off x="2468880" y="403701"/>
        <a:ext cx="5760719" cy="1481331"/>
      </dsp:txXfrm>
    </dsp:sp>
    <dsp:sp modelId="{CEDC06DF-7FD5-421F-8DF5-3236BFD9322C}">
      <dsp:nvSpPr>
        <dsp:cNvPr id="0" name=""/>
        <dsp:cNvSpPr/>
      </dsp:nvSpPr>
      <dsp:spPr>
        <a:xfrm>
          <a:off x="864109" y="1885032"/>
          <a:ext cx="3209540" cy="320954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2242AD-8645-4FE9-ADFD-762488A834D4}">
      <dsp:nvSpPr>
        <dsp:cNvPr id="0" name=""/>
        <dsp:cNvSpPr/>
      </dsp:nvSpPr>
      <dsp:spPr>
        <a:xfrm>
          <a:off x="2468880" y="1885032"/>
          <a:ext cx="5760719" cy="32095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AWEZA</a:t>
          </a:r>
        </a:p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hlinkClick xmlns:r="http://schemas.openxmlformats.org/officeDocument/2006/relationships" r:id="rId2"/>
            </a:rPr>
            <a:t>www.aweza.com</a:t>
          </a:r>
          <a:endParaRPr lang="en-US" sz="2800" kern="1200" dirty="0"/>
        </a:p>
      </dsp:txBody>
      <dsp:txXfrm>
        <a:off x="2468880" y="1885032"/>
        <a:ext cx="5760719" cy="1481326"/>
      </dsp:txXfrm>
    </dsp:sp>
    <dsp:sp modelId="{F3C05165-A921-44EA-8E61-73956AD130C6}">
      <dsp:nvSpPr>
        <dsp:cNvPr id="0" name=""/>
        <dsp:cNvSpPr/>
      </dsp:nvSpPr>
      <dsp:spPr>
        <a:xfrm>
          <a:off x="1728216" y="3366358"/>
          <a:ext cx="1481326" cy="148132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0EF2D5-47CF-4DAC-8EF0-6333E3CCF4B4}">
      <dsp:nvSpPr>
        <dsp:cNvPr id="0" name=""/>
        <dsp:cNvSpPr/>
      </dsp:nvSpPr>
      <dsp:spPr>
        <a:xfrm>
          <a:off x="2468880" y="3366358"/>
          <a:ext cx="5760719" cy="1481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Facebooks’ pages</a:t>
          </a:r>
        </a:p>
      </dsp:txBody>
      <dsp:txXfrm>
        <a:off x="2468880" y="3366358"/>
        <a:ext cx="5760719" cy="1481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3992B-ECD9-4F1D-90D3-00DDC491E29B}">
      <dsp:nvSpPr>
        <dsp:cNvPr id="0" name=""/>
        <dsp:cNvSpPr/>
      </dsp:nvSpPr>
      <dsp:spPr>
        <a:xfrm rot="4396374">
          <a:off x="2152885" y="808704"/>
          <a:ext cx="3508285" cy="244659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9D8C8A-991E-40D3-822E-D052C78D364A}">
      <dsp:nvSpPr>
        <dsp:cNvPr id="0" name=""/>
        <dsp:cNvSpPr/>
      </dsp:nvSpPr>
      <dsp:spPr>
        <a:xfrm>
          <a:off x="3616858" y="1237081"/>
          <a:ext cx="88595" cy="885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75B18-5E1B-4FFE-AC42-E5E6C1E97A68}">
      <dsp:nvSpPr>
        <dsp:cNvPr id="0" name=""/>
        <dsp:cNvSpPr/>
      </dsp:nvSpPr>
      <dsp:spPr>
        <a:xfrm>
          <a:off x="4388449" y="1989328"/>
          <a:ext cx="88595" cy="885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30C50-756F-436E-8384-14EEF56A04D1}">
      <dsp:nvSpPr>
        <dsp:cNvPr id="0" name=""/>
        <dsp:cNvSpPr/>
      </dsp:nvSpPr>
      <dsp:spPr>
        <a:xfrm>
          <a:off x="1917699" y="0"/>
          <a:ext cx="1654048" cy="6502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b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Searching</a:t>
          </a:r>
          <a:endParaRPr lang="ar-IQ" sz="2500" kern="1200" dirty="0">
            <a:solidFill>
              <a:schemeClr val="bg1"/>
            </a:solidFill>
          </a:endParaRPr>
        </a:p>
      </dsp:txBody>
      <dsp:txXfrm>
        <a:off x="1917699" y="0"/>
        <a:ext cx="1654048" cy="650240"/>
      </dsp:txXfrm>
    </dsp:sp>
    <dsp:sp modelId="{A917329F-CEDF-430D-89D9-1EDE34434B02}">
      <dsp:nvSpPr>
        <dsp:cNvPr id="0" name=""/>
        <dsp:cNvSpPr/>
      </dsp:nvSpPr>
      <dsp:spPr>
        <a:xfrm>
          <a:off x="4108196" y="956259"/>
          <a:ext cx="2279904" cy="6502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Cover letter</a:t>
          </a:r>
          <a:endParaRPr lang="ar-IQ" sz="2500" kern="1200" dirty="0">
            <a:solidFill>
              <a:schemeClr val="bg1"/>
            </a:solidFill>
          </a:endParaRPr>
        </a:p>
      </dsp:txBody>
      <dsp:txXfrm>
        <a:off x="4108196" y="956259"/>
        <a:ext cx="2279904" cy="650240"/>
      </dsp:txXfrm>
    </dsp:sp>
    <dsp:sp modelId="{A90D68BC-5E86-4661-B3A2-87993FAEF5D4}">
      <dsp:nvSpPr>
        <dsp:cNvPr id="0" name=""/>
        <dsp:cNvSpPr/>
      </dsp:nvSpPr>
      <dsp:spPr>
        <a:xfrm>
          <a:off x="2247906" y="2057398"/>
          <a:ext cx="2235200" cy="6502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Curriculum Vitae</a:t>
          </a:r>
          <a:endParaRPr lang="ar-IQ" sz="2500" kern="1200" dirty="0">
            <a:solidFill>
              <a:schemeClr val="bg1"/>
            </a:solidFill>
          </a:endParaRPr>
        </a:p>
      </dsp:txBody>
      <dsp:txXfrm>
        <a:off x="2247906" y="2057398"/>
        <a:ext cx="2235200" cy="650240"/>
      </dsp:txXfrm>
    </dsp:sp>
    <dsp:sp modelId="{FDE3E75A-E351-4723-AF35-06C79F6BA42D}">
      <dsp:nvSpPr>
        <dsp:cNvPr id="0" name=""/>
        <dsp:cNvSpPr/>
      </dsp:nvSpPr>
      <dsp:spPr>
        <a:xfrm>
          <a:off x="4152900" y="3413759"/>
          <a:ext cx="2235200" cy="6502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Submitting</a:t>
          </a:r>
          <a:endParaRPr lang="ar-IQ" sz="2500" kern="1200" dirty="0">
            <a:solidFill>
              <a:schemeClr val="bg1"/>
            </a:solidFill>
          </a:endParaRPr>
        </a:p>
      </dsp:txBody>
      <dsp:txXfrm>
        <a:off x="4152900" y="3413759"/>
        <a:ext cx="2235200" cy="65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6868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USING THE WEBSITES FOR EMPLOYMENT PURPOSES</a:t>
            </a:r>
            <a:endParaRPr lang="ar-IQ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</a:t>
            </a:r>
          </a:p>
          <a:p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Amar Yahya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-UNESCO Educational Projects Manager-KRI</a:t>
            </a:r>
          </a:p>
        </p:txBody>
      </p:sp>
      <p:pic>
        <p:nvPicPr>
          <p:cNvPr id="1026" name="Picture 2" descr="C:\Users\IT-Lobby\Desktop\1 Desktop 14-11-2016\31-8\Desktop 2-6-2016\wadi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1304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26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is an employment website?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History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Features and types</a:t>
            </a:r>
          </a:p>
        </p:txBody>
      </p:sp>
    </p:spTree>
    <p:extLst>
      <p:ext uri="{BB962C8B-B14F-4D97-AF65-F5344CB8AC3E}">
        <p14:creationId xmlns:p14="http://schemas.microsoft.com/office/powerpoint/2010/main" val="25790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620955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5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900" fill="hold"/>
                                        <p:tgtEl>
                                          <p:spTgt spid="4">
                                            <p:graphicEl>
                                              <a:dgm id="{4F3D958A-6331-4108-8CD9-553CA422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900" fill="hold"/>
                                        <p:tgtEl>
                                          <p:spTgt spid="4">
                                            <p:graphicEl>
                                              <a:dgm id="{4F3D958A-6331-4108-8CD9-553CA422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900" fill="hold"/>
                                        <p:tgtEl>
                                          <p:spTgt spid="4">
                                            <p:graphicEl>
                                              <a:dgm id="{4F3D958A-6331-4108-8CD9-553CA422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900" fill="hold"/>
                                        <p:tgtEl>
                                          <p:spTgt spid="4">
                                            <p:graphicEl>
                                              <a:dgm id="{4F3D958A-6331-4108-8CD9-553CA422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03C98D1-B9DC-49BA-9255-66DC16693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03C98D1-B9DC-49BA-9255-66DC16693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403C98D1-B9DC-49BA-9255-66DC16693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403C98D1-B9DC-49BA-9255-66DC16693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72A89EB2-20E8-484C-BA68-71D4FC020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2A89EB2-20E8-484C-BA68-71D4FC020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2A89EB2-20E8-484C-BA68-71D4FC020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72A89EB2-20E8-484C-BA68-71D4FC020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25AAB8FC-87D0-4B95-9748-E2D481015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25AAB8FC-87D0-4B95-9748-E2D481015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25AAB8FC-87D0-4B95-9748-E2D481015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25AAB8FC-87D0-4B95-9748-E2D481015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6B84582-0E28-46F6-AB12-10B7125E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6B84582-0E28-46F6-AB12-10B7125E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36B84582-0E28-46F6-AB12-10B7125E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36B84582-0E28-46F6-AB12-10B7125E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F62B761A-8DBE-487C-A445-07E7B846C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F62B761A-8DBE-487C-A445-07E7B846C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F62B761A-8DBE-487C-A445-07E7B846C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F62B761A-8DBE-487C-A445-07E7B846C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412581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143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98795"/>
            <a:ext cx="8077200" cy="280640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733800"/>
            <a:ext cx="8077200" cy="276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660109"/>
              </p:ext>
            </p:extLst>
          </p:nvPr>
        </p:nvGraphicFramePr>
        <p:xfrm>
          <a:off x="457200" y="381000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0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20" y="457200"/>
            <a:ext cx="7988159" cy="5668963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71534"/>
            <a:ext cx="8610600" cy="57244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5344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49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apply?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IQ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5254696"/>
              </p:ext>
            </p:extLst>
          </p:nvPr>
        </p:nvGraphicFramePr>
        <p:xfrm>
          <a:off x="457200" y="15240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172200" y="2057400"/>
            <a:ext cx="2895600" cy="381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002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Introducing 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6172200" y="2438400"/>
            <a:ext cx="28956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Explaining your purpose</a:t>
            </a:r>
            <a:endParaRPr lang="ar-IQ" dirty="0"/>
          </a:p>
        </p:txBody>
      </p:sp>
      <p:sp>
        <p:nvSpPr>
          <p:cNvPr id="8" name="Rectangle 7"/>
          <p:cNvSpPr/>
          <p:nvPr/>
        </p:nvSpPr>
        <p:spPr>
          <a:xfrm>
            <a:off x="6172200" y="2819400"/>
            <a:ext cx="28956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A few of your experiences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76200" y="3200400"/>
            <a:ext cx="2667000" cy="457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Identifying 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76200" y="3657600"/>
            <a:ext cx="26670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Education</a:t>
            </a:r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76200" y="4038600"/>
            <a:ext cx="26670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Work experiences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76200" y="4419600"/>
            <a:ext cx="26670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References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1228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/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7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ar-IQ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479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10277</TotalTime>
  <Words>115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USING THE WEBSITES FOR EMPLOYMENT PURPOSES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apply?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IT-Lobby</dc:creator>
  <cp:lastModifiedBy>Lab5</cp:lastModifiedBy>
  <cp:revision>26</cp:revision>
  <dcterms:created xsi:type="dcterms:W3CDTF">2006-08-16T00:00:00Z</dcterms:created>
  <dcterms:modified xsi:type="dcterms:W3CDTF">2017-01-09T20:28:21Z</dcterms:modified>
</cp:coreProperties>
</file>